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3_83AE446A.xml" ContentType="application/vnd.ms-powerpoint.comments+xml"/>
  <Override PartName="/ppt/comments/modernComment_12D_5B2F31C0.xml" ContentType="application/vnd.ms-powerpoint.comments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9"/>
  </p:notesMasterIdLst>
  <p:sldIdLst>
    <p:sldId id="297" r:id="rId5"/>
    <p:sldId id="257" r:id="rId6"/>
    <p:sldId id="300" r:id="rId7"/>
    <p:sldId id="270" r:id="rId8"/>
    <p:sldId id="259" r:id="rId9"/>
    <p:sldId id="301" r:id="rId10"/>
    <p:sldId id="261" r:id="rId11"/>
    <p:sldId id="298" r:id="rId12"/>
    <p:sldId id="263" r:id="rId13"/>
    <p:sldId id="262" r:id="rId14"/>
    <p:sldId id="299" r:id="rId15"/>
    <p:sldId id="264" r:id="rId16"/>
    <p:sldId id="302" r:id="rId17"/>
    <p:sldId id="303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E1F747B-554C-56FC-4CC1-37A25DAC0B84}" name="Luyu Liu" initials="LL" userId="3cff0f5b7d879135" providerId="Windows Live"/>
  <p188:author id="{57A970DF-46C7-198B-67C2-CE879B74F9A1}" name="Miller, Harvey" initials="MH" userId="S::miller.81@osu.edu::a502b954-5642-4a2a-8f22-6e0bbb41520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3F04E0F-5EFE-4038-83C9-18C5A2A2759E}" v="484" dt="2022-02-23T13:27:51.868"/>
    <p1510:client id="{EFED2FE1-6A63-47D7-BFE4-54586E3AC0D7}" v="2" dt="2022-02-02T18:31:03.721"/>
    <p1510:client id="{F3F2ECFD-0317-40E5-912D-DC7A9E9F6C2F}" v="31" dt="2022-02-23T13:55:07.497"/>
    <p1510:client id="{F7AD26F8-A1E7-4363-BA72-EA8624EA013E}" v="7" dt="2022-02-23T13:29:22.2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ler, Harvey" userId="S::miller.81@osu.edu::a502b954-5642-4a2a-8f22-6e0bbb41520b" providerId="AD" clId="Web-{63F04E0F-5EFE-4038-83C9-18C5A2A2759E}"/>
    <pc:docChg chg="addSld modSld">
      <pc:chgData name="Miller, Harvey" userId="S::miller.81@osu.edu::a502b954-5642-4a2a-8f22-6e0bbb41520b" providerId="AD" clId="Web-{63F04E0F-5EFE-4038-83C9-18C5A2A2759E}" dt="2022-02-23T13:27:51.868" v="559" actId="14100"/>
      <pc:docMkLst>
        <pc:docMk/>
      </pc:docMkLst>
      <pc:sldChg chg="modSp modCm">
        <pc:chgData name="Miller, Harvey" userId="S::miller.81@osu.edu::a502b954-5642-4a2a-8f22-6e0bbb41520b" providerId="AD" clId="Web-{63F04E0F-5EFE-4038-83C9-18C5A2A2759E}" dt="2022-02-23T13:03:06.534" v="120" actId="20577"/>
        <pc:sldMkLst>
          <pc:docMk/>
          <pc:sldMk cId="2209236074" sldId="259"/>
        </pc:sldMkLst>
        <pc:spChg chg="mod">
          <ac:chgData name="Miller, Harvey" userId="S::miller.81@osu.edu::a502b954-5642-4a2a-8f22-6e0bbb41520b" providerId="AD" clId="Web-{63F04E0F-5EFE-4038-83C9-18C5A2A2759E}" dt="2022-02-23T13:03:06.534" v="120" actId="20577"/>
          <ac:spMkLst>
            <pc:docMk/>
            <pc:sldMk cId="2209236074" sldId="259"/>
            <ac:spMk id="3" creationId="{642AAF19-BBFC-405A-95DE-8E9670C1F02C}"/>
          </ac:spMkLst>
        </pc:spChg>
      </pc:sldChg>
      <pc:sldChg chg="modSp">
        <pc:chgData name="Miller, Harvey" userId="S::miller.81@osu.edu::a502b954-5642-4a2a-8f22-6e0bbb41520b" providerId="AD" clId="Web-{63F04E0F-5EFE-4038-83C9-18C5A2A2759E}" dt="2022-02-23T13:06:43.686" v="198" actId="20577"/>
        <pc:sldMkLst>
          <pc:docMk/>
          <pc:sldMk cId="1836971979" sldId="261"/>
        </pc:sldMkLst>
        <pc:spChg chg="mod">
          <ac:chgData name="Miller, Harvey" userId="S::miller.81@osu.edu::a502b954-5642-4a2a-8f22-6e0bbb41520b" providerId="AD" clId="Web-{63F04E0F-5EFE-4038-83C9-18C5A2A2759E}" dt="2022-02-23T13:06:43.686" v="198" actId="20577"/>
          <ac:spMkLst>
            <pc:docMk/>
            <pc:sldMk cId="1836971979" sldId="261"/>
            <ac:spMk id="3" creationId="{BE263FB6-CC3A-4946-A2CE-78B7409538E5}"/>
          </ac:spMkLst>
        </pc:spChg>
      </pc:sldChg>
      <pc:sldChg chg="addCm">
        <pc:chgData name="Miller, Harvey" userId="S::miller.81@osu.edu::a502b954-5642-4a2a-8f22-6e0bbb41520b" providerId="AD" clId="Web-{63F04E0F-5EFE-4038-83C9-18C5A2A2759E}" dt="2022-02-23T13:09:25.230" v="216"/>
        <pc:sldMkLst>
          <pc:docMk/>
          <pc:sldMk cId="4289382673" sldId="262"/>
        </pc:sldMkLst>
      </pc:sldChg>
      <pc:sldChg chg="modSp">
        <pc:chgData name="Miller, Harvey" userId="S::miller.81@osu.edu::a502b954-5642-4a2a-8f22-6e0bbb41520b" providerId="AD" clId="Web-{63F04E0F-5EFE-4038-83C9-18C5A2A2759E}" dt="2022-02-23T13:07:58.200" v="215" actId="20577"/>
        <pc:sldMkLst>
          <pc:docMk/>
          <pc:sldMk cId="1815420056" sldId="263"/>
        </pc:sldMkLst>
        <pc:spChg chg="mod">
          <ac:chgData name="Miller, Harvey" userId="S::miller.81@osu.edu::a502b954-5642-4a2a-8f22-6e0bbb41520b" providerId="AD" clId="Web-{63F04E0F-5EFE-4038-83C9-18C5A2A2759E}" dt="2022-02-23T13:07:58.200" v="215" actId="20577"/>
          <ac:spMkLst>
            <pc:docMk/>
            <pc:sldMk cId="1815420056" sldId="263"/>
            <ac:spMk id="6" creationId="{09330D69-1BED-4A47-961C-CC7E566EA218}"/>
          </ac:spMkLst>
        </pc:spChg>
      </pc:sldChg>
      <pc:sldChg chg="addSp modSp">
        <pc:chgData name="Miller, Harvey" userId="S::miller.81@osu.edu::a502b954-5642-4a2a-8f22-6e0bbb41520b" providerId="AD" clId="Web-{63F04E0F-5EFE-4038-83C9-18C5A2A2759E}" dt="2022-02-23T13:12:01.431" v="287" actId="20577"/>
        <pc:sldMkLst>
          <pc:docMk/>
          <pc:sldMk cId="2666272077" sldId="264"/>
        </pc:sldMkLst>
        <pc:spChg chg="mod">
          <ac:chgData name="Miller, Harvey" userId="S::miller.81@osu.edu::a502b954-5642-4a2a-8f22-6e0bbb41520b" providerId="AD" clId="Web-{63F04E0F-5EFE-4038-83C9-18C5A2A2759E}" dt="2022-02-23T13:10:05.948" v="218" actId="20577"/>
          <ac:spMkLst>
            <pc:docMk/>
            <pc:sldMk cId="2666272077" sldId="264"/>
            <ac:spMk id="2" creationId="{8EC8CD03-BA25-42F7-99C6-D1B81367DD04}"/>
          </ac:spMkLst>
        </pc:spChg>
        <pc:spChg chg="mod">
          <ac:chgData name="Miller, Harvey" userId="S::miller.81@osu.edu::a502b954-5642-4a2a-8f22-6e0bbb41520b" providerId="AD" clId="Web-{63F04E0F-5EFE-4038-83C9-18C5A2A2759E}" dt="2022-02-23T13:12:01.431" v="287" actId="20577"/>
          <ac:spMkLst>
            <pc:docMk/>
            <pc:sldMk cId="2666272077" sldId="264"/>
            <ac:spMk id="3" creationId="{5AD60A2E-BA00-4343-AD9D-2E1412B4C0DB}"/>
          </ac:spMkLst>
        </pc:spChg>
        <pc:picChg chg="add">
          <ac:chgData name="Miller, Harvey" userId="S::miller.81@osu.edu::a502b954-5642-4a2a-8f22-6e0bbb41520b" providerId="AD" clId="Web-{63F04E0F-5EFE-4038-83C9-18C5A2A2759E}" dt="2022-02-23T13:11:37.165" v="285"/>
          <ac:picMkLst>
            <pc:docMk/>
            <pc:sldMk cId="2666272077" sldId="264"/>
            <ac:picMk id="5" creationId="{6C1B69F5-9F27-4D60-A414-2CDA9D5E150A}"/>
          </ac:picMkLst>
        </pc:picChg>
      </pc:sldChg>
      <pc:sldChg chg="modSp">
        <pc:chgData name="Miller, Harvey" userId="S::miller.81@osu.edu::a502b954-5642-4a2a-8f22-6e0bbb41520b" providerId="AD" clId="Web-{63F04E0F-5EFE-4038-83C9-18C5A2A2759E}" dt="2022-02-23T13:07:13.045" v="201" actId="20577"/>
        <pc:sldMkLst>
          <pc:docMk/>
          <pc:sldMk cId="587197164" sldId="298"/>
        </pc:sldMkLst>
        <pc:spChg chg="mod">
          <ac:chgData name="Miller, Harvey" userId="S::miller.81@osu.edu::a502b954-5642-4a2a-8f22-6e0bbb41520b" providerId="AD" clId="Web-{63F04E0F-5EFE-4038-83C9-18C5A2A2759E}" dt="2022-02-23T13:07:13.045" v="201" actId="20577"/>
          <ac:spMkLst>
            <pc:docMk/>
            <pc:sldMk cId="587197164" sldId="298"/>
            <ac:spMk id="3" creationId="{1A31D4E7-EFE9-4CE4-92E9-592D21DF2287}"/>
          </ac:spMkLst>
        </pc:spChg>
      </pc:sldChg>
      <pc:sldChg chg="modSp">
        <pc:chgData name="Miller, Harvey" userId="S::miller.81@osu.edu::a502b954-5642-4a2a-8f22-6e0bbb41520b" providerId="AD" clId="Web-{63F04E0F-5EFE-4038-83C9-18C5A2A2759E}" dt="2022-02-23T13:17:36.566" v="437" actId="20577"/>
        <pc:sldMkLst>
          <pc:docMk/>
          <pc:sldMk cId="92370515" sldId="300"/>
        </pc:sldMkLst>
        <pc:spChg chg="mod">
          <ac:chgData name="Miller, Harvey" userId="S::miller.81@osu.edu::a502b954-5642-4a2a-8f22-6e0bbb41520b" providerId="AD" clId="Web-{63F04E0F-5EFE-4038-83C9-18C5A2A2759E}" dt="2022-02-23T13:17:36.566" v="437" actId="20577"/>
          <ac:spMkLst>
            <pc:docMk/>
            <pc:sldMk cId="92370515" sldId="300"/>
            <ac:spMk id="3" creationId="{3971626E-FE15-4E62-B13E-2E424018B592}"/>
          </ac:spMkLst>
        </pc:spChg>
      </pc:sldChg>
      <pc:sldChg chg="addSp modSp modCm">
        <pc:chgData name="Miller, Harvey" userId="S::miller.81@osu.edu::a502b954-5642-4a2a-8f22-6e0bbb41520b" providerId="AD" clId="Web-{63F04E0F-5EFE-4038-83C9-18C5A2A2759E}" dt="2022-02-23T13:17:54.706" v="440" actId="1076"/>
        <pc:sldMkLst>
          <pc:docMk/>
          <pc:sldMk cId="1529819584" sldId="301"/>
        </pc:sldMkLst>
        <pc:spChg chg="mod">
          <ac:chgData name="Miller, Harvey" userId="S::miller.81@osu.edu::a502b954-5642-4a2a-8f22-6e0bbb41520b" providerId="AD" clId="Web-{63F04E0F-5EFE-4038-83C9-18C5A2A2759E}" dt="2022-02-23T13:06:07.015" v="191" actId="20577"/>
          <ac:spMkLst>
            <pc:docMk/>
            <pc:sldMk cId="1529819584" sldId="301"/>
            <ac:spMk id="3" creationId="{256198CF-F9E1-4AAC-BB09-628AA63884DE}"/>
          </ac:spMkLst>
        </pc:spChg>
        <pc:spChg chg="add mod">
          <ac:chgData name="Miller, Harvey" userId="S::miller.81@osu.edu::a502b954-5642-4a2a-8f22-6e0bbb41520b" providerId="AD" clId="Web-{63F04E0F-5EFE-4038-83C9-18C5A2A2759E}" dt="2022-02-23T13:17:54.706" v="440" actId="1076"/>
          <ac:spMkLst>
            <pc:docMk/>
            <pc:sldMk cId="1529819584" sldId="301"/>
            <ac:spMk id="5" creationId="{9B8E2463-CF7E-4A59-BAE2-A65304E55FE2}"/>
          </ac:spMkLst>
        </pc:spChg>
        <pc:picChg chg="mod">
          <ac:chgData name="Miller, Harvey" userId="S::miller.81@osu.edu::a502b954-5642-4a2a-8f22-6e0bbb41520b" providerId="AD" clId="Web-{63F04E0F-5EFE-4038-83C9-18C5A2A2759E}" dt="2022-02-23T13:04:09.829" v="140" actId="14100"/>
          <ac:picMkLst>
            <pc:docMk/>
            <pc:sldMk cId="1529819584" sldId="301"/>
            <ac:picMk id="4" creationId="{D3C6CC20-84FD-4C6E-A01F-E95A02CCCA01}"/>
          </ac:picMkLst>
        </pc:picChg>
      </pc:sldChg>
      <pc:sldChg chg="modSp new">
        <pc:chgData name="Miller, Harvey" userId="S::miller.81@osu.edu::a502b954-5642-4a2a-8f22-6e0bbb41520b" providerId="AD" clId="Web-{63F04E0F-5EFE-4038-83C9-18C5A2A2759E}" dt="2022-02-23T13:14:04.897" v="292" actId="20577"/>
        <pc:sldMkLst>
          <pc:docMk/>
          <pc:sldMk cId="325939148" sldId="302"/>
        </pc:sldMkLst>
        <pc:spChg chg="mod">
          <ac:chgData name="Miller, Harvey" userId="S::miller.81@osu.edu::a502b954-5642-4a2a-8f22-6e0bbb41520b" providerId="AD" clId="Web-{63F04E0F-5EFE-4038-83C9-18C5A2A2759E}" dt="2022-02-23T13:14:04.897" v="292" actId="20577"/>
          <ac:spMkLst>
            <pc:docMk/>
            <pc:sldMk cId="325939148" sldId="302"/>
            <ac:spMk id="2" creationId="{B5F791D3-6807-46CE-946A-4F670B5C398C}"/>
          </ac:spMkLst>
        </pc:spChg>
      </pc:sldChg>
      <pc:sldChg chg="addSp delSp modSp new mod setBg">
        <pc:chgData name="Miller, Harvey" userId="S::miller.81@osu.edu::a502b954-5642-4a2a-8f22-6e0bbb41520b" providerId="AD" clId="Web-{63F04E0F-5EFE-4038-83C9-18C5A2A2759E}" dt="2022-02-23T13:27:51.868" v="559" actId="14100"/>
        <pc:sldMkLst>
          <pc:docMk/>
          <pc:sldMk cId="2898561261" sldId="303"/>
        </pc:sldMkLst>
        <pc:spChg chg="mod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2" creationId="{E7B77409-90F1-4122-9EC1-3815000293C0}"/>
          </ac:spMkLst>
        </pc:spChg>
        <pc:spChg chg="mod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3" creationId="{24A90366-0F5B-43F2-AA19-9D58C957EFC2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6" creationId="{04812C46-200A-4DEB-A05E-3ED6C68C2387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04.432" v="551"/>
          <ac:spMkLst>
            <pc:docMk/>
            <pc:sldMk cId="2898561261" sldId="303"/>
            <ac:spMk id="9" creationId="{2B1D4F77-A17C-43D7-B7FA-545148E4E93D}"/>
          </ac:spMkLst>
        </pc:spChg>
        <pc:spChg chg="add del">
          <ac:chgData name="Miller, Harvey" userId="S::miller.81@osu.edu::a502b954-5642-4a2a-8f22-6e0bbb41520b" providerId="AD" clId="Web-{63F04E0F-5EFE-4038-83C9-18C5A2A2759E}" dt="2022-02-23T13:26:26.369" v="554"/>
          <ac:spMkLst>
            <pc:docMk/>
            <pc:sldMk cId="2898561261" sldId="303"/>
            <ac:spMk id="11" creationId="{D1EA859B-E555-4109-94F3-6700E046E008}"/>
          </ac:spMkLst>
        </pc:spChg>
        <pc:picChg chg="add del mod ord">
          <ac:chgData name="Miller, Harvey" userId="S::miller.81@osu.edu::a502b954-5642-4a2a-8f22-6e0bbb41520b" providerId="AD" clId="Web-{63F04E0F-5EFE-4038-83C9-18C5A2A2759E}" dt="2022-02-23T13:26:28.947" v="555"/>
          <ac:picMkLst>
            <pc:docMk/>
            <pc:sldMk cId="2898561261" sldId="303"/>
            <ac:picMk id="4" creationId="{B199A345-773E-4DF9-9E03-ADB50F511086}"/>
          </ac:picMkLst>
        </pc:picChg>
        <pc:picChg chg="add mod">
          <ac:chgData name="Miller, Harvey" userId="S::miller.81@osu.edu::a502b954-5642-4a2a-8f22-6e0bbb41520b" providerId="AD" clId="Web-{63F04E0F-5EFE-4038-83C9-18C5A2A2759E}" dt="2022-02-23T13:27:51.868" v="559" actId="14100"/>
          <ac:picMkLst>
            <pc:docMk/>
            <pc:sldMk cId="2898561261" sldId="303"/>
            <ac:picMk id="5" creationId="{62633D9C-9622-4A8B-87CF-CB227E3B3C26}"/>
          </ac:picMkLst>
        </pc:picChg>
      </pc:sldChg>
    </pc:docChg>
  </pc:docChgLst>
  <pc:docChgLst>
    <pc:chgData name="Miller, Harvey" userId="a502b954-5642-4a2a-8f22-6e0bbb41520b" providerId="ADAL" clId="{EFED2FE1-6A63-47D7-BFE4-54586E3AC0D7}"/>
    <pc:docChg chg="custSel addSld modSld">
      <pc:chgData name="Miller, Harvey" userId="a502b954-5642-4a2a-8f22-6e0bbb41520b" providerId="ADAL" clId="{EFED2FE1-6A63-47D7-BFE4-54586E3AC0D7}" dt="2022-02-02T18:32:28.740" v="1234"/>
      <pc:docMkLst>
        <pc:docMk/>
      </pc:docMkLst>
      <pc:sldChg chg="modSp mod addCm">
        <pc:chgData name="Miller, Harvey" userId="a502b954-5642-4a2a-8f22-6e0bbb41520b" providerId="ADAL" clId="{EFED2FE1-6A63-47D7-BFE4-54586E3AC0D7}" dt="2022-02-02T17:07:48.605" v="71" actId="1076"/>
        <pc:sldMkLst>
          <pc:docMk/>
          <pc:sldMk cId="2642318845" sldId="256"/>
        </pc:sldMkLst>
        <pc:spChg chg="mod">
          <ac:chgData name="Miller, Harvey" userId="a502b954-5642-4a2a-8f22-6e0bbb41520b" providerId="ADAL" clId="{EFED2FE1-6A63-47D7-BFE4-54586E3AC0D7}" dt="2022-02-02T17:07:45.962" v="70" actId="1076"/>
          <ac:spMkLst>
            <pc:docMk/>
            <pc:sldMk cId="2642318845" sldId="256"/>
            <ac:spMk id="2" creationId="{03EA55FF-B0F4-4622-A650-4BEAEB440748}"/>
          </ac:spMkLst>
        </pc:spChg>
        <pc:spChg chg="mod">
          <ac:chgData name="Miller, Harvey" userId="a502b954-5642-4a2a-8f22-6e0bbb41520b" providerId="ADAL" clId="{EFED2FE1-6A63-47D7-BFE4-54586E3AC0D7}" dt="2022-02-02T17:07:48.605" v="71" actId="1076"/>
          <ac:spMkLst>
            <pc:docMk/>
            <pc:sldMk cId="2642318845" sldId="256"/>
            <ac:spMk id="3" creationId="{ED842F2B-C6D6-47B1-A40C-F2678AE334AF}"/>
          </ac:spMkLst>
        </pc:spChg>
      </pc:sldChg>
      <pc:sldChg chg="modSp mod addCm">
        <pc:chgData name="Miller, Harvey" userId="a502b954-5642-4a2a-8f22-6e0bbb41520b" providerId="ADAL" clId="{EFED2FE1-6A63-47D7-BFE4-54586E3AC0D7}" dt="2022-02-02T18:32:28.740" v="1234"/>
        <pc:sldMkLst>
          <pc:docMk/>
          <pc:sldMk cId="170174615" sldId="257"/>
        </pc:sldMkLst>
        <pc:spChg chg="mod">
          <ac:chgData name="Miller, Harvey" userId="a502b954-5642-4a2a-8f22-6e0bbb41520b" providerId="ADAL" clId="{EFED2FE1-6A63-47D7-BFE4-54586E3AC0D7}" dt="2022-02-02T17:07:58.359" v="72" actId="113"/>
          <ac:spMkLst>
            <pc:docMk/>
            <pc:sldMk cId="170174615" sldId="257"/>
            <ac:spMk id="2" creationId="{D054064A-81B4-467C-B69A-4CF25DCB0905}"/>
          </ac:spMkLst>
        </pc:spChg>
      </pc:sldChg>
      <pc:sldChg chg="modSp mod">
        <pc:chgData name="Miller, Harvey" userId="a502b954-5642-4a2a-8f22-6e0bbb41520b" providerId="ADAL" clId="{EFED2FE1-6A63-47D7-BFE4-54586E3AC0D7}" dt="2022-02-02T17:08:07.733" v="73" actId="113"/>
        <pc:sldMkLst>
          <pc:docMk/>
          <pc:sldMk cId="2454463692" sldId="258"/>
        </pc:sldMkLst>
        <pc:spChg chg="mod">
          <ac:chgData name="Miller, Harvey" userId="a502b954-5642-4a2a-8f22-6e0bbb41520b" providerId="ADAL" clId="{EFED2FE1-6A63-47D7-BFE4-54586E3AC0D7}" dt="2022-02-02T17:08:07.733" v="73" actId="113"/>
          <ac:spMkLst>
            <pc:docMk/>
            <pc:sldMk cId="2454463692" sldId="258"/>
            <ac:spMk id="2" creationId="{AE132B1C-7366-44CA-B664-44212C3A9DDC}"/>
          </ac:spMkLst>
        </pc:spChg>
      </pc:sldChg>
      <pc:sldChg chg="modSp mod addCm modCm">
        <pc:chgData name="Miller, Harvey" userId="a502b954-5642-4a2a-8f22-6e0bbb41520b" providerId="ADAL" clId="{EFED2FE1-6A63-47D7-BFE4-54586E3AC0D7}" dt="2022-02-02T17:13:35.335" v="192" actId="113"/>
        <pc:sldMkLst>
          <pc:docMk/>
          <pc:sldMk cId="2209236074" sldId="259"/>
        </pc:sldMkLst>
        <pc:spChg chg="mod">
          <ac:chgData name="Miller, Harvey" userId="a502b954-5642-4a2a-8f22-6e0bbb41520b" providerId="ADAL" clId="{EFED2FE1-6A63-47D7-BFE4-54586E3AC0D7}" dt="2022-02-02T17:11:29.528" v="173" actId="113"/>
          <ac:spMkLst>
            <pc:docMk/>
            <pc:sldMk cId="2209236074" sldId="259"/>
            <ac:spMk id="2" creationId="{3EF9AE8F-54AA-4F10-A13C-B08308B751F1}"/>
          </ac:spMkLst>
        </pc:spChg>
        <pc:spChg chg="mod">
          <ac:chgData name="Miller, Harvey" userId="a502b954-5642-4a2a-8f22-6e0bbb41520b" providerId="ADAL" clId="{EFED2FE1-6A63-47D7-BFE4-54586E3AC0D7}" dt="2022-02-02T17:13:35.335" v="192" actId="113"/>
          <ac:spMkLst>
            <pc:docMk/>
            <pc:sldMk cId="2209236074" sldId="259"/>
            <ac:spMk id="3" creationId="{642AAF19-BBFC-405A-95DE-8E9670C1F02C}"/>
          </ac:spMkLst>
        </pc:spChg>
      </pc:sldChg>
      <pc:sldChg chg="modSp mod addCm">
        <pc:chgData name="Miller, Harvey" userId="a502b954-5642-4a2a-8f22-6e0bbb41520b" providerId="ADAL" clId="{EFED2FE1-6A63-47D7-BFE4-54586E3AC0D7}" dt="2022-02-02T17:15:47.931" v="320"/>
        <pc:sldMkLst>
          <pc:docMk/>
          <pc:sldMk cId="4082882390" sldId="260"/>
        </pc:sldMkLst>
        <pc:spChg chg="mod">
          <ac:chgData name="Miller, Harvey" userId="a502b954-5642-4a2a-8f22-6e0bbb41520b" providerId="ADAL" clId="{EFED2FE1-6A63-47D7-BFE4-54586E3AC0D7}" dt="2022-02-02T17:14:12.577" v="242" actId="14100"/>
          <ac:spMkLst>
            <pc:docMk/>
            <pc:sldMk cId="4082882390" sldId="260"/>
            <ac:spMk id="2" creationId="{2074B8A6-DB93-4636-A9D8-24F8F622A772}"/>
          </ac:spMkLst>
        </pc:spChg>
        <pc:spChg chg="mod">
          <ac:chgData name="Miller, Harvey" userId="a502b954-5642-4a2a-8f22-6e0bbb41520b" providerId="ADAL" clId="{EFED2FE1-6A63-47D7-BFE4-54586E3AC0D7}" dt="2022-02-02T17:14:53.245" v="319" actId="20577"/>
          <ac:spMkLst>
            <pc:docMk/>
            <pc:sldMk cId="4082882390" sldId="260"/>
            <ac:spMk id="3" creationId="{57CB249B-DC4A-4A5A-9DFA-73F9EF712F6D}"/>
          </ac:spMkLst>
        </pc:spChg>
      </pc:sldChg>
      <pc:sldChg chg="modSp mod">
        <pc:chgData name="Miller, Harvey" userId="a502b954-5642-4a2a-8f22-6e0bbb41520b" providerId="ADAL" clId="{EFED2FE1-6A63-47D7-BFE4-54586E3AC0D7}" dt="2022-02-02T17:18:58.099" v="406" actId="20577"/>
        <pc:sldMkLst>
          <pc:docMk/>
          <pc:sldMk cId="1836971979" sldId="261"/>
        </pc:sldMkLst>
        <pc:spChg chg="mod">
          <ac:chgData name="Miller, Harvey" userId="a502b954-5642-4a2a-8f22-6e0bbb41520b" providerId="ADAL" clId="{EFED2FE1-6A63-47D7-BFE4-54586E3AC0D7}" dt="2022-02-02T17:18:58.099" v="406" actId="20577"/>
          <ac:spMkLst>
            <pc:docMk/>
            <pc:sldMk cId="1836971979" sldId="261"/>
            <ac:spMk id="3" creationId="{BE263FB6-CC3A-4946-A2CE-78B7409538E5}"/>
          </ac:spMkLst>
        </pc:spChg>
      </pc:sldChg>
      <pc:sldChg chg="modSp mod">
        <pc:chgData name="Miller, Harvey" userId="a502b954-5642-4a2a-8f22-6e0bbb41520b" providerId="ADAL" clId="{EFED2FE1-6A63-47D7-BFE4-54586E3AC0D7}" dt="2022-02-02T17:20:13.859" v="437" actId="20577"/>
        <pc:sldMkLst>
          <pc:docMk/>
          <pc:sldMk cId="4289382673" sldId="262"/>
        </pc:sldMkLst>
        <pc:spChg chg="mod">
          <ac:chgData name="Miller, Harvey" userId="a502b954-5642-4a2a-8f22-6e0bbb41520b" providerId="ADAL" clId="{EFED2FE1-6A63-47D7-BFE4-54586E3AC0D7}" dt="2022-02-02T17:19:57.906" v="435" actId="20577"/>
          <ac:spMkLst>
            <pc:docMk/>
            <pc:sldMk cId="4289382673" sldId="262"/>
            <ac:spMk id="2" creationId="{B4A4B3AE-9D59-468C-B1A8-9A3C845508A2}"/>
          </ac:spMkLst>
        </pc:spChg>
        <pc:spChg chg="mod">
          <ac:chgData name="Miller, Harvey" userId="a502b954-5642-4a2a-8f22-6e0bbb41520b" providerId="ADAL" clId="{EFED2FE1-6A63-47D7-BFE4-54586E3AC0D7}" dt="2022-02-02T17:20:13.859" v="437" actId="20577"/>
          <ac:spMkLst>
            <pc:docMk/>
            <pc:sldMk cId="4289382673" sldId="262"/>
            <ac:spMk id="6" creationId="{E088E8E6-9C5B-46A1-9609-D2F7DB68B970}"/>
          </ac:spMkLst>
        </pc:spChg>
      </pc:sldChg>
      <pc:sldChg chg="modSp mod">
        <pc:chgData name="Miller, Harvey" userId="a502b954-5642-4a2a-8f22-6e0bbb41520b" providerId="ADAL" clId="{EFED2FE1-6A63-47D7-BFE4-54586E3AC0D7}" dt="2022-02-02T17:19:16.319" v="417" actId="20577"/>
        <pc:sldMkLst>
          <pc:docMk/>
          <pc:sldMk cId="1815420056" sldId="263"/>
        </pc:sldMkLst>
        <pc:spChg chg="mod">
          <ac:chgData name="Miller, Harvey" userId="a502b954-5642-4a2a-8f22-6e0bbb41520b" providerId="ADAL" clId="{EFED2FE1-6A63-47D7-BFE4-54586E3AC0D7}" dt="2022-02-02T17:19:16.319" v="417" actId="20577"/>
          <ac:spMkLst>
            <pc:docMk/>
            <pc:sldMk cId="1815420056" sldId="263"/>
            <ac:spMk id="2" creationId="{41571E0D-9FB9-4116-A9B1-BDFD3DCF479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4:38.111" v="990"/>
        <pc:sldMkLst>
          <pc:docMk/>
          <pc:sldMk cId="2666272077" sldId="264"/>
        </pc:sldMkLst>
        <pc:spChg chg="mod">
          <ac:chgData name="Miller, Harvey" userId="a502b954-5642-4a2a-8f22-6e0bbb41520b" providerId="ADAL" clId="{EFED2FE1-6A63-47D7-BFE4-54586E3AC0D7}" dt="2022-02-02T17:20:25.146" v="438" actId="113"/>
          <ac:spMkLst>
            <pc:docMk/>
            <pc:sldMk cId="2666272077" sldId="264"/>
            <ac:spMk id="2" creationId="{8EC8CD03-BA25-42F7-99C6-D1B81367DD04}"/>
          </ac:spMkLst>
        </pc:spChg>
        <pc:spChg chg="mod">
          <ac:chgData name="Miller, Harvey" userId="a502b954-5642-4a2a-8f22-6e0bbb41520b" providerId="ADAL" clId="{EFED2FE1-6A63-47D7-BFE4-54586E3AC0D7}" dt="2022-02-02T18:24:07.972" v="989" actId="20577"/>
          <ac:spMkLst>
            <pc:docMk/>
            <pc:sldMk cId="2666272077" sldId="264"/>
            <ac:spMk id="3" creationId="{5AD60A2E-BA00-4343-AD9D-2E1412B4C0DB}"/>
          </ac:spMkLst>
        </pc:spChg>
      </pc:sldChg>
      <pc:sldChg chg="modSp mod">
        <pc:chgData name="Miller, Harvey" userId="a502b954-5642-4a2a-8f22-6e0bbb41520b" providerId="ADAL" clId="{EFED2FE1-6A63-47D7-BFE4-54586E3AC0D7}" dt="2022-02-02T17:09:25.837" v="142" actId="20577"/>
        <pc:sldMkLst>
          <pc:docMk/>
          <pc:sldMk cId="1296492039" sldId="266"/>
        </pc:sldMkLst>
        <pc:spChg chg="mod">
          <ac:chgData name="Miller, Harvey" userId="a502b954-5642-4a2a-8f22-6e0bbb41520b" providerId="ADAL" clId="{EFED2FE1-6A63-47D7-BFE4-54586E3AC0D7}" dt="2022-02-02T17:08:14.255" v="74" actId="113"/>
          <ac:spMkLst>
            <pc:docMk/>
            <pc:sldMk cId="1296492039" sldId="266"/>
            <ac:spMk id="2" creationId="{AE132B1C-7366-44CA-B664-44212C3A9DDC}"/>
          </ac:spMkLst>
        </pc:spChg>
        <pc:spChg chg="mod">
          <ac:chgData name="Miller, Harvey" userId="a502b954-5642-4a2a-8f22-6e0bbb41520b" providerId="ADAL" clId="{EFED2FE1-6A63-47D7-BFE4-54586E3AC0D7}" dt="2022-02-02T17:09:25.837" v="142" actId="20577"/>
          <ac:spMkLst>
            <pc:docMk/>
            <pc:sldMk cId="1296492039" sldId="266"/>
            <ac:spMk id="3" creationId="{835E2CDB-0F1D-4D9B-A06A-32B126B40108}"/>
          </ac:spMkLst>
        </pc:spChg>
      </pc:sldChg>
      <pc:sldChg chg="modSp mod addCm">
        <pc:chgData name="Miller, Harvey" userId="a502b954-5642-4a2a-8f22-6e0bbb41520b" providerId="ADAL" clId="{EFED2FE1-6A63-47D7-BFE4-54586E3AC0D7}" dt="2022-02-02T17:09:58.545" v="144"/>
        <pc:sldMkLst>
          <pc:docMk/>
          <pc:sldMk cId="3913346321" sldId="267"/>
        </pc:sldMkLst>
        <pc:spChg chg="mod">
          <ac:chgData name="Miller, Harvey" userId="a502b954-5642-4a2a-8f22-6e0bbb41520b" providerId="ADAL" clId="{EFED2FE1-6A63-47D7-BFE4-54586E3AC0D7}" dt="2022-02-02T17:09:34.500" v="143" actId="113"/>
          <ac:spMkLst>
            <pc:docMk/>
            <pc:sldMk cId="3913346321" sldId="267"/>
            <ac:spMk id="2" creationId="{AE132B1C-7366-44CA-B664-44212C3A9DDC}"/>
          </ac:spMkLst>
        </pc:spChg>
      </pc:sldChg>
      <pc:sldChg chg="addCm">
        <pc:chgData name="Miller, Harvey" userId="a502b954-5642-4a2a-8f22-6e0bbb41520b" providerId="ADAL" clId="{EFED2FE1-6A63-47D7-BFE4-54586E3AC0D7}" dt="2022-02-02T17:10:30.403" v="145"/>
        <pc:sldMkLst>
          <pc:docMk/>
          <pc:sldMk cId="2344098818" sldId="269"/>
        </pc:sldMkLst>
      </pc:sldChg>
      <pc:sldChg chg="modSp mod">
        <pc:chgData name="Miller, Harvey" userId="a502b954-5642-4a2a-8f22-6e0bbb41520b" providerId="ADAL" clId="{EFED2FE1-6A63-47D7-BFE4-54586E3AC0D7}" dt="2022-02-02T17:11:04.031" v="154" actId="20577"/>
        <pc:sldMkLst>
          <pc:docMk/>
          <pc:sldMk cId="2950009771" sldId="270"/>
        </pc:sldMkLst>
        <pc:spChg chg="mod">
          <ac:chgData name="Miller, Harvey" userId="a502b954-5642-4a2a-8f22-6e0bbb41520b" providerId="ADAL" clId="{EFED2FE1-6A63-47D7-BFE4-54586E3AC0D7}" dt="2022-02-02T17:10:37.414" v="146" actId="113"/>
          <ac:spMkLst>
            <pc:docMk/>
            <pc:sldMk cId="2950009771" sldId="270"/>
            <ac:spMk id="2" creationId="{1549B8FA-6D90-49EF-A9A0-E78A1209BB59}"/>
          </ac:spMkLst>
        </pc:spChg>
        <pc:spChg chg="mod">
          <ac:chgData name="Miller, Harvey" userId="a502b954-5642-4a2a-8f22-6e0bbb41520b" providerId="ADAL" clId="{EFED2FE1-6A63-47D7-BFE4-54586E3AC0D7}" dt="2022-02-02T17:11:04.031" v="154" actId="20577"/>
          <ac:spMkLst>
            <pc:docMk/>
            <pc:sldMk cId="2950009771" sldId="270"/>
            <ac:spMk id="3" creationId="{836EDD17-4304-4E3B-B09B-FE9EF6BAB2D8}"/>
          </ac:spMkLst>
        </pc:spChg>
      </pc:sldChg>
      <pc:sldChg chg="addSp delSp modSp mod">
        <pc:chgData name="Miller, Harvey" userId="a502b954-5642-4a2a-8f22-6e0bbb41520b" providerId="ADAL" clId="{EFED2FE1-6A63-47D7-BFE4-54586E3AC0D7}" dt="2022-02-02T17:17:15.116" v="343" actId="478"/>
        <pc:sldMkLst>
          <pc:docMk/>
          <pc:sldMk cId="3175727081" sldId="271"/>
        </pc:sldMkLst>
        <pc:spChg chg="mod">
          <ac:chgData name="Miller, Harvey" userId="a502b954-5642-4a2a-8f22-6e0bbb41520b" providerId="ADAL" clId="{EFED2FE1-6A63-47D7-BFE4-54586E3AC0D7}" dt="2022-02-02T17:15:56.304" v="321" actId="113"/>
          <ac:spMkLst>
            <pc:docMk/>
            <pc:sldMk cId="3175727081" sldId="271"/>
            <ac:spMk id="2" creationId="{54DC83BD-4013-41DD-8064-842F337DB3DD}"/>
          </ac:spMkLst>
        </pc:spChg>
        <pc:cxnChg chg="add del mod">
          <ac:chgData name="Miller, Harvey" userId="a502b954-5642-4a2a-8f22-6e0bbb41520b" providerId="ADAL" clId="{EFED2FE1-6A63-47D7-BFE4-54586E3AC0D7}" dt="2022-02-02T17:17:15.116" v="343" actId="478"/>
          <ac:cxnSpMkLst>
            <pc:docMk/>
            <pc:sldMk cId="3175727081" sldId="271"/>
            <ac:cxnSpMk id="10" creationId="{4F33E9CF-EB8B-4156-A2AE-8E182A617225}"/>
          </ac:cxnSpMkLst>
        </pc:cxnChg>
      </pc:sldChg>
      <pc:sldChg chg="modSp mod addCm">
        <pc:chgData name="Miller, Harvey" userId="a502b954-5642-4a2a-8f22-6e0bbb41520b" providerId="ADAL" clId="{EFED2FE1-6A63-47D7-BFE4-54586E3AC0D7}" dt="2022-02-02T18:24:58.987" v="991"/>
        <pc:sldMkLst>
          <pc:docMk/>
          <pc:sldMk cId="1731278123" sldId="272"/>
        </pc:sldMkLst>
        <pc:spChg chg="mod">
          <ac:chgData name="Miller, Harvey" userId="a502b954-5642-4a2a-8f22-6e0bbb41520b" providerId="ADAL" clId="{EFED2FE1-6A63-47D7-BFE4-54586E3AC0D7}" dt="2022-02-02T17:22:40.369" v="686" actId="20577"/>
          <ac:spMkLst>
            <pc:docMk/>
            <pc:sldMk cId="1731278123" sldId="272"/>
            <ac:spMk id="2" creationId="{9662C646-C8EB-41E7-9980-34AC15125BA7}"/>
          </ac:spMkLst>
        </pc:spChg>
      </pc:sldChg>
      <pc:sldChg chg="modSp mod">
        <pc:chgData name="Miller, Harvey" userId="a502b954-5642-4a2a-8f22-6e0bbb41520b" providerId="ADAL" clId="{EFED2FE1-6A63-47D7-BFE4-54586E3AC0D7}" dt="2022-02-02T17:24:08.551" v="836" actId="20577"/>
        <pc:sldMkLst>
          <pc:docMk/>
          <pc:sldMk cId="510717893" sldId="273"/>
        </pc:sldMkLst>
        <pc:spChg chg="mod">
          <ac:chgData name="Miller, Harvey" userId="a502b954-5642-4a2a-8f22-6e0bbb41520b" providerId="ADAL" clId="{EFED2FE1-6A63-47D7-BFE4-54586E3AC0D7}" dt="2022-02-02T17:22:45.991" v="687" actId="113"/>
          <ac:spMkLst>
            <pc:docMk/>
            <pc:sldMk cId="510717893" sldId="273"/>
            <ac:spMk id="2" creationId="{979AD585-6E55-4696-B081-13447BA35996}"/>
          </ac:spMkLst>
        </pc:spChg>
        <pc:spChg chg="mod">
          <ac:chgData name="Miller, Harvey" userId="a502b954-5642-4a2a-8f22-6e0bbb41520b" providerId="ADAL" clId="{EFED2FE1-6A63-47D7-BFE4-54586E3AC0D7}" dt="2022-02-02T17:24:08.551" v="836" actId="20577"/>
          <ac:spMkLst>
            <pc:docMk/>
            <pc:sldMk cId="510717893" sldId="273"/>
            <ac:spMk id="3" creationId="{8C63D3E4-DEBE-4701-AC58-FEF9574EEACC}"/>
          </ac:spMkLst>
        </pc:spChg>
      </pc:sldChg>
      <pc:sldChg chg="modSp mod">
        <pc:chgData name="Miller, Harvey" userId="a502b954-5642-4a2a-8f22-6e0bbb41520b" providerId="ADAL" clId="{EFED2FE1-6A63-47D7-BFE4-54586E3AC0D7}" dt="2022-02-02T18:26:49.994" v="1077" actId="20577"/>
        <pc:sldMkLst>
          <pc:docMk/>
          <pc:sldMk cId="892251093" sldId="274"/>
        </pc:sldMkLst>
        <pc:spChg chg="mod">
          <ac:chgData name="Miller, Harvey" userId="a502b954-5642-4a2a-8f22-6e0bbb41520b" providerId="ADAL" clId="{EFED2FE1-6A63-47D7-BFE4-54586E3AC0D7}" dt="2022-02-02T18:26:49.994" v="1077" actId="20577"/>
          <ac:spMkLst>
            <pc:docMk/>
            <pc:sldMk cId="892251093" sldId="274"/>
            <ac:spMk id="2" creationId="{5F2CCABC-4331-4D4D-97E8-0082FBCBC85D}"/>
          </ac:spMkLst>
        </pc:spChg>
        <pc:spChg chg="mod">
          <ac:chgData name="Miller, Harvey" userId="a502b954-5642-4a2a-8f22-6e0bbb41520b" providerId="ADAL" clId="{EFED2FE1-6A63-47D7-BFE4-54586E3AC0D7}" dt="2022-02-02T18:25:24.702" v="999" actId="20577"/>
          <ac:spMkLst>
            <pc:docMk/>
            <pc:sldMk cId="892251093" sldId="274"/>
            <ac:spMk id="3" creationId="{2CC79BE9-20A3-45EF-A87D-8A528629DC73}"/>
          </ac:spMkLst>
        </pc:spChg>
      </pc:sldChg>
      <pc:sldChg chg="modSp mod">
        <pc:chgData name="Miller, Harvey" userId="a502b954-5642-4a2a-8f22-6e0bbb41520b" providerId="ADAL" clId="{EFED2FE1-6A63-47D7-BFE4-54586E3AC0D7}" dt="2022-02-02T18:27:28.741" v="1084" actId="20577"/>
        <pc:sldMkLst>
          <pc:docMk/>
          <pc:sldMk cId="2877435785" sldId="275"/>
        </pc:sldMkLst>
        <pc:spChg chg="mod">
          <ac:chgData name="Miller, Harvey" userId="a502b954-5642-4a2a-8f22-6e0bbb41520b" providerId="ADAL" clId="{EFED2FE1-6A63-47D7-BFE4-54586E3AC0D7}" dt="2022-02-02T18:27:28.741" v="1084" actId="20577"/>
          <ac:spMkLst>
            <pc:docMk/>
            <pc:sldMk cId="2877435785" sldId="275"/>
            <ac:spMk id="2" creationId="{E6FC71A5-BF70-43E0-A580-75C71238C238}"/>
          </ac:spMkLst>
        </pc:spChg>
      </pc:sldChg>
      <pc:sldChg chg="modSp mod">
        <pc:chgData name="Miller, Harvey" userId="a502b954-5642-4a2a-8f22-6e0bbb41520b" providerId="ADAL" clId="{EFED2FE1-6A63-47D7-BFE4-54586E3AC0D7}" dt="2022-02-02T17:25:25.414" v="926" actId="20577"/>
        <pc:sldMkLst>
          <pc:docMk/>
          <pc:sldMk cId="3630794691" sldId="276"/>
        </pc:sldMkLst>
        <pc:spChg chg="mod">
          <ac:chgData name="Miller, Harvey" userId="a502b954-5642-4a2a-8f22-6e0bbb41520b" providerId="ADAL" clId="{EFED2FE1-6A63-47D7-BFE4-54586E3AC0D7}" dt="2022-02-02T17:24:26.775" v="847" actId="20577"/>
          <ac:spMkLst>
            <pc:docMk/>
            <pc:sldMk cId="3630794691" sldId="276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5:25.414" v="926" actId="20577"/>
          <ac:spMkLst>
            <pc:docMk/>
            <pc:sldMk cId="3630794691" sldId="276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5:58.758" v="1035" actId="20577"/>
        <pc:sldMkLst>
          <pc:docMk/>
          <pc:sldMk cId="3148343810" sldId="277"/>
        </pc:sldMkLst>
        <pc:spChg chg="mod">
          <ac:chgData name="Miller, Harvey" userId="a502b954-5642-4a2a-8f22-6e0bbb41520b" providerId="ADAL" clId="{EFED2FE1-6A63-47D7-BFE4-54586E3AC0D7}" dt="2022-02-02T18:25:58.758" v="1035" actId="20577"/>
          <ac:spMkLst>
            <pc:docMk/>
            <pc:sldMk cId="3148343810" sldId="277"/>
            <ac:spMk id="2" creationId="{97497192-88C6-4FFD-9628-2E131C00EE34}"/>
          </ac:spMkLst>
        </pc:spChg>
      </pc:sldChg>
      <pc:sldChg chg="modSp mod">
        <pc:chgData name="Miller, Harvey" userId="a502b954-5642-4a2a-8f22-6e0bbb41520b" providerId="ADAL" clId="{EFED2FE1-6A63-47D7-BFE4-54586E3AC0D7}" dt="2022-02-02T18:27:55.452" v="1105" actId="20577"/>
        <pc:sldMkLst>
          <pc:docMk/>
          <pc:sldMk cId="292834725" sldId="278"/>
        </pc:sldMkLst>
        <pc:spChg chg="mod">
          <ac:chgData name="Miller, Harvey" userId="a502b954-5642-4a2a-8f22-6e0bbb41520b" providerId="ADAL" clId="{EFED2FE1-6A63-47D7-BFE4-54586E3AC0D7}" dt="2022-02-02T18:27:42.515" v="1095" actId="113"/>
          <ac:spMkLst>
            <pc:docMk/>
            <pc:sldMk cId="292834725" sldId="278"/>
            <ac:spMk id="2" creationId="{7680D57C-105C-400D-9A7D-AF485FEB825A}"/>
          </ac:spMkLst>
        </pc:spChg>
        <pc:spChg chg="mod">
          <ac:chgData name="Miller, Harvey" userId="a502b954-5642-4a2a-8f22-6e0bbb41520b" providerId="ADAL" clId="{EFED2FE1-6A63-47D7-BFE4-54586E3AC0D7}" dt="2022-02-02T18:27:55.452" v="1105" actId="20577"/>
          <ac:spMkLst>
            <pc:docMk/>
            <pc:sldMk cId="292834725" sldId="278"/>
            <ac:spMk id="3" creationId="{85993CA1-5202-4D76-9AAD-6A224E0CE17F}"/>
          </ac:spMkLst>
        </pc:spChg>
      </pc:sldChg>
      <pc:sldChg chg="modSp mod addCm">
        <pc:chgData name="Miller, Harvey" userId="a502b954-5642-4a2a-8f22-6e0bbb41520b" providerId="ADAL" clId="{EFED2FE1-6A63-47D7-BFE4-54586E3AC0D7}" dt="2022-02-02T18:23:04.975" v="947"/>
        <pc:sldMkLst>
          <pc:docMk/>
          <pc:sldMk cId="2346745704" sldId="279"/>
        </pc:sldMkLst>
        <pc:spChg chg="mod">
          <ac:chgData name="Miller, Harvey" userId="a502b954-5642-4a2a-8f22-6e0bbb41520b" providerId="ADAL" clId="{EFED2FE1-6A63-47D7-BFE4-54586E3AC0D7}" dt="2022-02-02T17:25:34.843" v="927" actId="113"/>
          <ac:spMkLst>
            <pc:docMk/>
            <pc:sldMk cId="2346745704" sldId="279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6:07.546" v="945" actId="113"/>
          <ac:spMkLst>
            <pc:docMk/>
            <pc:sldMk cId="2346745704" sldId="279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6:18.277" v="1040" actId="20577"/>
        <pc:sldMkLst>
          <pc:docMk/>
          <pc:sldMk cId="969648770" sldId="280"/>
        </pc:sldMkLst>
        <pc:spChg chg="mod">
          <ac:chgData name="Miller, Harvey" userId="a502b954-5642-4a2a-8f22-6e0bbb41520b" providerId="ADAL" clId="{EFED2FE1-6A63-47D7-BFE4-54586E3AC0D7}" dt="2022-02-02T18:26:06.866" v="1036" actId="113"/>
          <ac:spMkLst>
            <pc:docMk/>
            <pc:sldMk cId="969648770" sldId="280"/>
            <ac:spMk id="2" creationId="{98E15DAB-BC3D-4212-A4C3-0241DF910AE7}"/>
          </ac:spMkLst>
        </pc:spChg>
        <pc:spChg chg="mod">
          <ac:chgData name="Miller, Harvey" userId="a502b954-5642-4a2a-8f22-6e0bbb41520b" providerId="ADAL" clId="{EFED2FE1-6A63-47D7-BFE4-54586E3AC0D7}" dt="2022-02-02T18:26:18.277" v="1040" actId="20577"/>
          <ac:spMkLst>
            <pc:docMk/>
            <pc:sldMk cId="969648770" sldId="280"/>
            <ac:spMk id="3" creationId="{5F4965A8-8E78-480C-A7F8-837126E1743D}"/>
          </ac:spMkLst>
        </pc:spChg>
      </pc:sldChg>
      <pc:sldChg chg="modSp mod">
        <pc:chgData name="Miller, Harvey" userId="a502b954-5642-4a2a-8f22-6e0bbb41520b" providerId="ADAL" clId="{EFED2FE1-6A63-47D7-BFE4-54586E3AC0D7}" dt="2022-02-02T18:28:02.976" v="1106" actId="113"/>
        <pc:sldMkLst>
          <pc:docMk/>
          <pc:sldMk cId="1660114577" sldId="281"/>
        </pc:sldMkLst>
        <pc:spChg chg="mod">
          <ac:chgData name="Miller, Harvey" userId="a502b954-5642-4a2a-8f22-6e0bbb41520b" providerId="ADAL" clId="{EFED2FE1-6A63-47D7-BFE4-54586E3AC0D7}" dt="2022-02-02T18:28:02.976" v="1106" actId="113"/>
          <ac:spMkLst>
            <pc:docMk/>
            <pc:sldMk cId="1660114577" sldId="281"/>
            <ac:spMk id="2" creationId="{9D2E01E4-9713-4682-BF63-4300FC6E338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8:49.557" v="1128" actId="20577"/>
        <pc:sldMkLst>
          <pc:docMk/>
          <pc:sldMk cId="125948532" sldId="282"/>
        </pc:sldMkLst>
        <pc:spChg chg="mod">
          <ac:chgData name="Miller, Harvey" userId="a502b954-5642-4a2a-8f22-6e0bbb41520b" providerId="ADAL" clId="{EFED2FE1-6A63-47D7-BFE4-54586E3AC0D7}" dt="2022-02-02T18:28:49.557" v="1128" actId="20577"/>
          <ac:spMkLst>
            <pc:docMk/>
            <pc:sldMk cId="125948532" sldId="282"/>
            <ac:spMk id="2" creationId="{59ADB58B-6EC3-4586-ACF6-BE4B6F5A8AF3}"/>
          </ac:spMkLst>
        </pc:spChg>
      </pc:sldChg>
      <pc:sldChg chg="modSp mod">
        <pc:chgData name="Miller, Harvey" userId="a502b954-5642-4a2a-8f22-6e0bbb41520b" providerId="ADAL" clId="{EFED2FE1-6A63-47D7-BFE4-54586E3AC0D7}" dt="2022-02-02T18:28:57.555" v="1129" actId="113"/>
        <pc:sldMkLst>
          <pc:docMk/>
          <pc:sldMk cId="2235888222" sldId="283"/>
        </pc:sldMkLst>
        <pc:spChg chg="mod">
          <ac:chgData name="Miller, Harvey" userId="a502b954-5642-4a2a-8f22-6e0bbb41520b" providerId="ADAL" clId="{EFED2FE1-6A63-47D7-BFE4-54586E3AC0D7}" dt="2022-02-02T18:28:57.555" v="1129" actId="113"/>
          <ac:spMkLst>
            <pc:docMk/>
            <pc:sldMk cId="2235888222" sldId="283"/>
            <ac:spMk id="2" creationId="{9DCAD58D-56A4-460D-BD6C-A5E11B941FB3}"/>
          </ac:spMkLst>
        </pc:spChg>
      </pc:sldChg>
      <pc:sldChg chg="modSp mod">
        <pc:chgData name="Miller, Harvey" userId="a502b954-5642-4a2a-8f22-6e0bbb41520b" providerId="ADAL" clId="{EFED2FE1-6A63-47D7-BFE4-54586E3AC0D7}" dt="2022-02-02T18:29:07.399" v="1130" actId="113"/>
        <pc:sldMkLst>
          <pc:docMk/>
          <pc:sldMk cId="1772549151" sldId="284"/>
        </pc:sldMkLst>
        <pc:spChg chg="mod">
          <ac:chgData name="Miller, Harvey" userId="a502b954-5642-4a2a-8f22-6e0bbb41520b" providerId="ADAL" clId="{EFED2FE1-6A63-47D7-BFE4-54586E3AC0D7}" dt="2022-02-02T18:29:07.399" v="1130" actId="113"/>
          <ac:spMkLst>
            <pc:docMk/>
            <pc:sldMk cId="1772549151" sldId="284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23.730" v="1132" actId="113"/>
        <pc:sldMkLst>
          <pc:docMk/>
          <pc:sldMk cId="1101442632" sldId="285"/>
        </pc:sldMkLst>
        <pc:spChg chg="mod">
          <ac:chgData name="Miller, Harvey" userId="a502b954-5642-4a2a-8f22-6e0bbb41520b" providerId="ADAL" clId="{EFED2FE1-6A63-47D7-BFE4-54586E3AC0D7}" dt="2022-02-02T18:29:23.730" v="1132" actId="113"/>
          <ac:spMkLst>
            <pc:docMk/>
            <pc:sldMk cId="1101442632" sldId="285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31.078" v="1133" actId="113"/>
        <pc:sldMkLst>
          <pc:docMk/>
          <pc:sldMk cId="4180169438" sldId="286"/>
        </pc:sldMkLst>
        <pc:spChg chg="mod">
          <ac:chgData name="Miller, Harvey" userId="a502b954-5642-4a2a-8f22-6e0bbb41520b" providerId="ADAL" clId="{EFED2FE1-6A63-47D7-BFE4-54586E3AC0D7}" dt="2022-02-02T18:29:31.078" v="1133" actId="113"/>
          <ac:spMkLst>
            <pc:docMk/>
            <pc:sldMk cId="4180169438" sldId="286"/>
            <ac:spMk id="2" creationId="{09D93845-2BAA-4233-9113-0B3B2E0A8289}"/>
          </ac:spMkLst>
        </pc:spChg>
      </pc:sldChg>
      <pc:sldChg chg="modSp mod">
        <pc:chgData name="Miller, Harvey" userId="a502b954-5642-4a2a-8f22-6e0bbb41520b" providerId="ADAL" clId="{EFED2FE1-6A63-47D7-BFE4-54586E3AC0D7}" dt="2022-02-02T18:29:16.176" v="1131" actId="113"/>
        <pc:sldMkLst>
          <pc:docMk/>
          <pc:sldMk cId="600450209" sldId="287"/>
        </pc:sldMkLst>
        <pc:spChg chg="mod">
          <ac:chgData name="Miller, Harvey" userId="a502b954-5642-4a2a-8f22-6e0bbb41520b" providerId="ADAL" clId="{EFED2FE1-6A63-47D7-BFE4-54586E3AC0D7}" dt="2022-02-02T18:29:16.176" v="1131" actId="113"/>
          <ac:spMkLst>
            <pc:docMk/>
            <pc:sldMk cId="600450209" sldId="287"/>
            <ac:spMk id="2" creationId="{F87268CB-A8E8-4389-A647-3E9A2623B401}"/>
          </ac:spMkLst>
        </pc:spChg>
      </pc:sldChg>
      <pc:sldChg chg="modSp mod">
        <pc:chgData name="Miller, Harvey" userId="a502b954-5642-4a2a-8f22-6e0bbb41520b" providerId="ADAL" clId="{EFED2FE1-6A63-47D7-BFE4-54586E3AC0D7}" dt="2022-02-02T18:30:00.311" v="1146" actId="114"/>
        <pc:sldMkLst>
          <pc:docMk/>
          <pc:sldMk cId="1028716620" sldId="288"/>
        </pc:sldMkLst>
        <pc:spChg chg="mod">
          <ac:chgData name="Miller, Harvey" userId="a502b954-5642-4a2a-8f22-6e0bbb41520b" providerId="ADAL" clId="{EFED2FE1-6A63-47D7-BFE4-54586E3AC0D7}" dt="2022-02-02T18:29:45.836" v="1142" actId="20577"/>
          <ac:spMkLst>
            <pc:docMk/>
            <pc:sldMk cId="1028716620" sldId="288"/>
            <ac:spMk id="2" creationId="{5EB5E993-F9CE-4AA7-8E23-994641658EC4}"/>
          </ac:spMkLst>
        </pc:spChg>
        <pc:spChg chg="mod">
          <ac:chgData name="Miller, Harvey" userId="a502b954-5642-4a2a-8f22-6e0bbb41520b" providerId="ADAL" clId="{EFED2FE1-6A63-47D7-BFE4-54586E3AC0D7}" dt="2022-02-02T18:30:00.311" v="1146" actId="114"/>
          <ac:spMkLst>
            <pc:docMk/>
            <pc:sldMk cId="1028716620" sldId="288"/>
            <ac:spMk id="3" creationId="{E24C4E5F-19AD-4E36-9F5F-C20C856009EA}"/>
          </ac:spMkLst>
        </pc:spChg>
      </pc:sldChg>
      <pc:sldChg chg="modSp mod">
        <pc:chgData name="Miller, Harvey" userId="a502b954-5642-4a2a-8f22-6e0bbb41520b" providerId="ADAL" clId="{EFED2FE1-6A63-47D7-BFE4-54586E3AC0D7}" dt="2022-02-02T18:30:07.519" v="1147" actId="113"/>
        <pc:sldMkLst>
          <pc:docMk/>
          <pc:sldMk cId="1046728615" sldId="289"/>
        </pc:sldMkLst>
        <pc:spChg chg="mod">
          <ac:chgData name="Miller, Harvey" userId="a502b954-5642-4a2a-8f22-6e0bbb41520b" providerId="ADAL" clId="{EFED2FE1-6A63-47D7-BFE4-54586E3AC0D7}" dt="2022-02-02T18:30:07.519" v="1147" actId="113"/>
          <ac:spMkLst>
            <pc:docMk/>
            <pc:sldMk cId="1046728615" sldId="289"/>
            <ac:spMk id="2" creationId="{0CC9F339-3B11-4D80-A8AE-0E480B98519D}"/>
          </ac:spMkLst>
        </pc:spChg>
      </pc:sldChg>
      <pc:sldChg chg="modSp mod addCm">
        <pc:chgData name="Miller, Harvey" userId="a502b954-5642-4a2a-8f22-6e0bbb41520b" providerId="ADAL" clId="{EFED2FE1-6A63-47D7-BFE4-54586E3AC0D7}" dt="2022-02-02T18:30:36.468" v="1149"/>
        <pc:sldMkLst>
          <pc:docMk/>
          <pc:sldMk cId="2173336441" sldId="290"/>
        </pc:sldMkLst>
        <pc:spChg chg="mod">
          <ac:chgData name="Miller, Harvey" userId="a502b954-5642-4a2a-8f22-6e0bbb41520b" providerId="ADAL" clId="{EFED2FE1-6A63-47D7-BFE4-54586E3AC0D7}" dt="2022-02-02T18:30:13.404" v="1148" actId="113"/>
          <ac:spMkLst>
            <pc:docMk/>
            <pc:sldMk cId="2173336441" sldId="290"/>
            <ac:spMk id="2" creationId="{B26C83D1-00E9-4787-893F-0AEA087CECC5}"/>
          </ac:spMkLst>
        </pc:spChg>
      </pc:sldChg>
      <pc:sldChg chg="modSp mod">
        <pc:chgData name="Miller, Harvey" userId="a502b954-5642-4a2a-8f22-6e0bbb41520b" providerId="ADAL" clId="{EFED2FE1-6A63-47D7-BFE4-54586E3AC0D7}" dt="2022-02-02T18:30:49.873" v="1150" actId="113"/>
        <pc:sldMkLst>
          <pc:docMk/>
          <pc:sldMk cId="3489754713" sldId="291"/>
        </pc:sldMkLst>
        <pc:spChg chg="mod">
          <ac:chgData name="Miller, Harvey" userId="a502b954-5642-4a2a-8f22-6e0bbb41520b" providerId="ADAL" clId="{EFED2FE1-6A63-47D7-BFE4-54586E3AC0D7}" dt="2022-02-02T18:30:49.873" v="1150" actId="113"/>
          <ac:spMkLst>
            <pc:docMk/>
            <pc:sldMk cId="3489754713" sldId="291"/>
            <ac:spMk id="2" creationId="{42E5C0BB-866E-45EC-A02D-56B74B1FF153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7:22:21.529" v="664" actId="313"/>
        <pc:sldMkLst>
          <pc:docMk/>
          <pc:sldMk cId="787915534" sldId="292"/>
        </pc:sldMkLst>
        <pc:spChg chg="add mod">
          <ac:chgData name="Miller, Harvey" userId="a502b954-5642-4a2a-8f22-6e0bbb41520b" providerId="ADAL" clId="{EFED2FE1-6A63-47D7-BFE4-54586E3AC0D7}" dt="2022-02-02T17:22:21.529" v="664" actId="313"/>
          <ac:spMkLst>
            <pc:docMk/>
            <pc:sldMk cId="787915534" sldId="292"/>
            <ac:spMk id="2" creationId="{D6A55103-E411-4B4D-BA8D-52FF605B0B90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8:31:34.283" v="1233" actId="313"/>
        <pc:sldMkLst>
          <pc:docMk/>
          <pc:sldMk cId="386795919" sldId="293"/>
        </pc:sldMkLst>
        <pc:spChg chg="add mod">
          <ac:chgData name="Miller, Harvey" userId="a502b954-5642-4a2a-8f22-6e0bbb41520b" providerId="ADAL" clId="{EFED2FE1-6A63-47D7-BFE4-54586E3AC0D7}" dt="2022-02-02T18:31:34.283" v="1233" actId="313"/>
          <ac:spMkLst>
            <pc:docMk/>
            <pc:sldMk cId="386795919" sldId="293"/>
            <ac:spMk id="2" creationId="{FDBF0F87-49CE-4A67-99E0-5BDCFAFC37B3}"/>
          </ac:spMkLst>
        </pc:spChg>
      </pc:sldChg>
    </pc:docChg>
  </pc:docChgLst>
  <pc:docChgLst>
    <pc:chgData name="Miller, Harvey" userId="S::miller.81@osu.edu::a502b954-5642-4a2a-8f22-6e0bbb41520b" providerId="AD" clId="Web-{F3F2ECFD-0317-40E5-912D-DC7A9E9F6C2F}"/>
    <pc:docChg chg="modSld">
      <pc:chgData name="Miller, Harvey" userId="S::miller.81@osu.edu::a502b954-5642-4a2a-8f22-6e0bbb41520b" providerId="AD" clId="Web-{F3F2ECFD-0317-40E5-912D-DC7A9E9F6C2F}" dt="2022-02-23T13:55:07.497" v="27" actId="20577"/>
      <pc:docMkLst>
        <pc:docMk/>
      </pc:docMkLst>
      <pc:sldChg chg="addSp delSp modSp">
        <pc:chgData name="Miller, Harvey" userId="S::miller.81@osu.edu::a502b954-5642-4a2a-8f22-6e0bbb41520b" providerId="AD" clId="Web-{F3F2ECFD-0317-40E5-912D-DC7A9E9F6C2F}" dt="2022-02-23T13:55:07.497" v="27" actId="20577"/>
        <pc:sldMkLst>
          <pc:docMk/>
          <pc:sldMk cId="2898561261" sldId="303"/>
        </pc:sldMkLst>
        <pc:spChg chg="mod">
          <ac:chgData name="Miller, Harvey" userId="S::miller.81@osu.edu::a502b954-5642-4a2a-8f22-6e0bbb41520b" providerId="AD" clId="Web-{F3F2ECFD-0317-40E5-912D-DC7A9E9F6C2F}" dt="2022-02-23T13:55:07.497" v="27" actId="20577"/>
          <ac:spMkLst>
            <pc:docMk/>
            <pc:sldMk cId="2898561261" sldId="303"/>
            <ac:spMk id="3" creationId="{24A90366-0F5B-43F2-AA19-9D58C957EFC2}"/>
          </ac:spMkLst>
        </pc:spChg>
        <pc:picChg chg="add mod">
          <ac:chgData name="Miller, Harvey" userId="S::miller.81@osu.edu::a502b954-5642-4a2a-8f22-6e0bbb41520b" providerId="AD" clId="Web-{F3F2ECFD-0317-40E5-912D-DC7A9E9F6C2F}" dt="2022-02-23T13:54:25.357" v="22" actId="1076"/>
          <ac:picMkLst>
            <pc:docMk/>
            <pc:sldMk cId="2898561261" sldId="303"/>
            <ac:picMk id="4" creationId="{199102F7-C2DE-4237-A302-75B4FE4AB413}"/>
          </ac:picMkLst>
        </pc:picChg>
        <pc:picChg chg="mod">
          <ac:chgData name="Miller, Harvey" userId="S::miller.81@osu.edu::a502b954-5642-4a2a-8f22-6e0bbb41520b" providerId="AD" clId="Web-{F3F2ECFD-0317-40E5-912D-DC7A9E9F6C2F}" dt="2022-02-23T13:54:22.091" v="20" actId="1076"/>
          <ac:picMkLst>
            <pc:docMk/>
            <pc:sldMk cId="2898561261" sldId="303"/>
            <ac:picMk id="5" creationId="{62633D9C-9622-4A8B-87CF-CB227E3B3C26}"/>
          </ac:picMkLst>
        </pc:picChg>
        <pc:picChg chg="add del mod">
          <ac:chgData name="Miller, Harvey" userId="S::miller.81@osu.edu::a502b954-5642-4a2a-8f22-6e0bbb41520b" providerId="AD" clId="Web-{F3F2ECFD-0317-40E5-912D-DC7A9E9F6C2F}" dt="2022-02-23T13:41:56.174" v="10"/>
          <ac:picMkLst>
            <pc:docMk/>
            <pc:sldMk cId="2898561261" sldId="303"/>
            <ac:picMk id="6" creationId="{B0A65FFA-3F02-4076-8309-6008AEEA6279}"/>
          </ac:picMkLst>
        </pc:picChg>
        <pc:picChg chg="add mod">
          <ac:chgData name="Miller, Harvey" userId="S::miller.81@osu.edu::a502b954-5642-4a2a-8f22-6e0bbb41520b" providerId="AD" clId="Web-{F3F2ECFD-0317-40E5-912D-DC7A9E9F6C2F}" dt="2022-02-23T13:54:23.700" v="21" actId="1076"/>
          <ac:picMkLst>
            <pc:docMk/>
            <pc:sldMk cId="2898561261" sldId="303"/>
            <ac:picMk id="7" creationId="{16B4DF3B-5335-42A2-8A7F-19BA8F622515}"/>
          </ac:picMkLst>
        </pc:picChg>
      </pc:sldChg>
    </pc:docChg>
  </pc:docChgLst>
  <pc:docChgLst>
    <pc:chgData name="Miller, Harvey" userId="S::miller.81@osu.edu::a502b954-5642-4a2a-8f22-6e0bbb41520b" providerId="AD" clId="Web-{F7AD26F8-A1E7-4363-BA72-EA8624EA013E}"/>
    <pc:docChg chg="modSld">
      <pc:chgData name="Miller, Harvey" userId="S::miller.81@osu.edu::a502b954-5642-4a2a-8f22-6e0bbb41520b" providerId="AD" clId="Web-{F7AD26F8-A1E7-4363-BA72-EA8624EA013E}" dt="2022-02-23T13:29:22.289" v="5" actId="1076"/>
      <pc:docMkLst>
        <pc:docMk/>
      </pc:docMkLst>
      <pc:sldChg chg="addSp delSp modSp">
        <pc:chgData name="Miller, Harvey" userId="S::miller.81@osu.edu::a502b954-5642-4a2a-8f22-6e0bbb41520b" providerId="AD" clId="Web-{F7AD26F8-A1E7-4363-BA72-EA8624EA013E}" dt="2022-02-23T13:29:22.289" v="5" actId="1076"/>
        <pc:sldMkLst>
          <pc:docMk/>
          <pc:sldMk cId="2898561261" sldId="303"/>
        </pc:sldMkLst>
        <pc:picChg chg="add del mod">
          <ac:chgData name="Miller, Harvey" userId="S::miller.81@osu.edu::a502b954-5642-4a2a-8f22-6e0bbb41520b" providerId="AD" clId="Web-{F7AD26F8-A1E7-4363-BA72-EA8624EA013E}" dt="2022-02-23T13:28:59.696" v="3"/>
          <ac:picMkLst>
            <pc:docMk/>
            <pc:sldMk cId="2898561261" sldId="303"/>
            <ac:picMk id="4" creationId="{76B6D8B7-78A5-443F-8ED8-13B10B35689B}"/>
          </ac:picMkLst>
        </pc:picChg>
        <pc:picChg chg="mod">
          <ac:chgData name="Miller, Harvey" userId="S::miller.81@osu.edu::a502b954-5642-4a2a-8f22-6e0bbb41520b" providerId="AD" clId="Web-{F7AD26F8-A1E7-4363-BA72-EA8624EA013E}" dt="2022-02-23T13:29:22.289" v="5" actId="1076"/>
          <ac:picMkLst>
            <pc:docMk/>
            <pc:sldMk cId="2898561261" sldId="303"/>
            <ac:picMk id="5" creationId="{62633D9C-9622-4A8B-87CF-CB227E3B3C26}"/>
          </ac:picMkLst>
        </pc:picChg>
      </pc:sldChg>
    </pc:docChg>
  </pc:docChgLst>
</pc:chgInfo>
</file>

<file path=ppt/comments/modernComment_103_83AE446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CF0E4D-700D-43FF-A6B9-A03A299EBD65}" authorId="{57A970DF-46C7-198B-67C2-CE879B74F9A1}" status="resolved" created="2022-02-02T17:11:48.28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209236074" sldId="259"/>
      <ac:spMk id="3" creationId="{642AAF19-BBFC-405A-95DE-8E9670C1F02C}"/>
      <ac:txMk cp="107">
        <ac:context len="506" hash="1559628266"/>
      </ac:txMk>
    </ac:txMkLst>
    <p188:pos x="5638800" y="269876"/>
    <p188:txBody>
      <a:bodyPr/>
      <a:lstStyle/>
      <a:p>
        <a:r>
          <a:rPr lang="en-US"/>
          <a:t>Strikethrough is confusing</a:t>
        </a:r>
      </a:p>
    </p188:txBody>
  </p188:cm>
  <p188:cm id="{E7D35B77-5212-423E-AEDF-6F389EE64ECF}" authorId="{3E1F747B-554C-56FC-4CC1-37A25DAC0B84}" created="2022-02-23T01:19:52.960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209236074" sldId="259"/>
      <ac:spMk id="3" creationId="{642AAF19-BBFC-405A-95DE-8E9670C1F02C}"/>
      <ac:txMk cp="443" len="47">
        <ac:context len="506" hash="1559628266"/>
      </ac:txMk>
    </ac:txMkLst>
    <p188:pos x="10287000" y="4270376"/>
    <p188:replyLst>
      <p188:reply id="{15F94AB8-9516-4163-B9BF-ABAC4F328AE3}" authorId="{57A970DF-46C7-198B-67C2-CE879B74F9A1}" created="2022-02-23T13:03:02.221">
        <p188:txBody>
          <a:bodyPr/>
          <a:lstStyle/>
          <a:p>
            <a:r>
              <a:rPr lang="en-US"/>
              <a:t>Its OK. Note my modification</a:t>
            </a:r>
          </a:p>
        </p188:txBody>
      </p188:reply>
    </p188:replyLst>
    <p188:txBody>
      <a:bodyPr/>
      <a:lstStyle/>
      <a:p>
        <a:r>
          <a:rPr lang="en-US"/>
          <a:t>Whatever you say, I'm keeping this. This is just a perfect metaphor. </a:t>
        </a:r>
      </a:p>
    </p188:txBody>
  </p188:cm>
</p188:cmLst>
</file>

<file path=ppt/comments/modernComment_12D_5B2F31C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90F61CF3-1C02-4F9B-AFAC-3A7F25600D99}" authorId="{3E1F747B-554C-56FC-4CC1-37A25DAC0B84}" created="2022-02-23T01:20:34.704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529819584" sldId="301"/>
      <ac:spMk id="2" creationId="{8279C75F-C8D0-488E-A8F9-8131F927484F}"/>
      <ac:txMk cp="0" len="36">
        <ac:context len="37" hash="2648156313"/>
      </ac:txMk>
    </ac:txMkLst>
    <p188:pos x="3790950" y="63500"/>
    <p188:replyLst>
      <p188:reply id="{25951F01-53EB-4124-965C-DC0C08105363}" authorId="{57A970DF-46C7-198B-67C2-CE879B74F9A1}" created="2022-02-23T13:05:23.500">
        <p188:txBody>
          <a:bodyPr/>
          <a:lstStyle/>
          <a:p>
            <a:r>
              <a:rPr lang="en-US"/>
              <a:t>I like this because it shows we can demonstrate this from the empirical data, nit just a metaphor </a:t>
            </a:r>
          </a:p>
        </p188:txBody>
      </p188:reply>
    </p188:replyLst>
    <p188:txBody>
      <a:bodyPr/>
      <a:lstStyle/>
      <a:p>
        <a:r>
          <a:rPr lang="en-US"/>
          <a:t>You can delete this as you like. I actually think the buying ticket with number is sufficient</a:t>
        </a:r>
      </a:p>
    </p188:txBody>
  </p188:cm>
</p188:cmLst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jpg>
</file>

<file path=ppt/media/image4.jpg>
</file>

<file path=ppt/media/image5.jpe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2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>
                <a:solidFill>
                  <a:schemeClr val="accent5">
                    <a:lumMod val="75000"/>
                  </a:schemeClr>
                </a:solidFill>
              </a:defRPr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2/23/2022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orr.4@osu.edu" TargetMode="External"/><Relationship Id="rId2" Type="http://schemas.openxmlformats.org/officeDocument/2006/relationships/hyperlink" Target="mailto:liu.6544@osu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hyperlink" Target="mailto:miller.81@os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accessmagazine.org/wp-content/uploads/sites/7/2015/01/Food-Image-1.png" TargetMode="Externa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1024/1*qkoywXFS83gJuFnn7fHawQ.jpeg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3_83AE446A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8/10/relationships/comments" Target="../comments/modernComment_12D_5B2F31C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6443" y="1361700"/>
            <a:ext cx="10179113" cy="1888494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latin typeface="+mn-lt"/>
                <a:ea typeface="+mn-ea"/>
                <a:cs typeface="+mn-cs"/>
              </a:rPr>
              <a:t>Realizable Accessibility: Evaluating the Reliability of Public Transit Accessibility using High-resolution Real-time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1437"/>
            <a:ext cx="9144000" cy="2664217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Luyu Liu, Adam Porr, Harvey J. Miller</a:t>
            </a:r>
          </a:p>
          <a:p>
            <a:endParaRPr lang="en-US" dirty="0"/>
          </a:p>
          <a:p>
            <a:r>
              <a:rPr lang="en-US" dirty="0"/>
              <a:t>Department of Geography</a:t>
            </a:r>
          </a:p>
          <a:p>
            <a:r>
              <a:rPr lang="en-US" dirty="0"/>
              <a:t>The Ohio State University</a:t>
            </a:r>
            <a:r>
              <a:rPr lang="en-US" sz="2800" dirty="0"/>
              <a:t> </a:t>
            </a:r>
          </a:p>
          <a:p>
            <a:r>
              <a:rPr lang="en-US" dirty="0"/>
              <a:t>(</a:t>
            </a:r>
            <a:r>
              <a:rPr lang="en-US" dirty="0">
                <a:hlinkClick r:id="rId2"/>
              </a:rPr>
              <a:t>liu.6544@osu.edu</a:t>
            </a:r>
            <a:r>
              <a:rPr lang="en-US"/>
              <a:t>, </a:t>
            </a:r>
            <a:r>
              <a:rPr lang="en-US">
                <a:hlinkClick r:id="rId3"/>
              </a:rPr>
              <a:t>porr.4@osu.edu</a:t>
            </a:r>
            <a:r>
              <a:rPr lang="en-US"/>
              <a:t>, </a:t>
            </a:r>
            <a:r>
              <a:rPr lang="en-US">
                <a:hlinkClick r:id="rId4"/>
              </a:rPr>
              <a:t>miller</a:t>
            </a:r>
            <a:r>
              <a:rPr lang="en-US" dirty="0">
                <a:hlinkClick r:id="rId4"/>
              </a:rPr>
              <a:t>.81@osu.edu</a:t>
            </a:r>
            <a:r>
              <a:rPr lang="en-US" dirty="0"/>
              <a:t>)</a:t>
            </a:r>
          </a:p>
          <a:p>
            <a:r>
              <a:rPr lang="en-US" dirty="0"/>
              <a:t>2022/2/28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9F3EB966-401B-450D-9144-B65365020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659897"/>
            <a:ext cx="5029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18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B3AE-9D59-468C-B1A8-9A3C8455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365125"/>
            <a:ext cx="4540558" cy="1325563"/>
          </a:xfrm>
        </p:spPr>
        <p:txBody>
          <a:bodyPr>
            <a:normAutofit/>
          </a:bodyPr>
          <a:lstStyle/>
          <a:p>
            <a:r>
              <a:rPr lang="en-US" b="1" dirty="0"/>
              <a:t>Does unreliability change over space?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6CD1D76-8481-418E-8030-EB0AD01A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8E8E6-9C5B-46A1-9609-D2F7DB68B970}"/>
              </a:ext>
            </a:extLst>
          </p:cNvPr>
          <p:cNvSpPr txBox="1">
            <a:spLocks/>
          </p:cNvSpPr>
          <p:nvPr/>
        </p:nvSpPr>
        <p:spPr>
          <a:xfrm>
            <a:off x="542791" y="1871757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point is a person trying to reach as far as possible</a:t>
            </a:r>
          </a:p>
          <a:p>
            <a:r>
              <a:rPr lang="en-US" dirty="0"/>
              <a:t>Color indicates unreliability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Blue</a:t>
            </a:r>
            <a:r>
              <a:rPr lang="en-US" dirty="0"/>
              <a:t>: lower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dirty="0"/>
              <a:t>: higher</a:t>
            </a:r>
          </a:p>
          <a:p>
            <a:r>
              <a:rPr lang="en-US" dirty="0"/>
              <a:t>For more practical time budget (15 – 30 minutes), accessibility in the city center is more unreliable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724BDB-8251-4197-9D18-21DE89C30F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212" y="4800600"/>
            <a:ext cx="117157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382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1F6B-31B2-433D-B885-D3CC1FB31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05404" cy="1325563"/>
          </a:xfrm>
        </p:spPr>
        <p:txBody>
          <a:bodyPr/>
          <a:lstStyle/>
          <a:p>
            <a:r>
              <a:rPr lang="en-US" b="1" dirty="0"/>
              <a:t>Spread of unreliability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14AE2-4FCC-4D7F-9B99-0A780FC3B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305" y="1859041"/>
            <a:ext cx="491074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Unreliability start from city center, spread to the suburban with higher time budget</a:t>
            </a:r>
          </a:p>
          <a:p>
            <a:r>
              <a:rPr lang="en-US" dirty="0"/>
              <a:t>Unreliability reaches </a:t>
            </a:r>
            <a:r>
              <a:rPr lang="en-US" i="1" dirty="0"/>
              <a:t>saturation </a:t>
            </a:r>
            <a:r>
              <a:rPr lang="en-US" dirty="0"/>
              <a:t>with long time budget</a:t>
            </a:r>
          </a:p>
          <a:p>
            <a:pPr lvl="1"/>
            <a:r>
              <a:rPr lang="en-US" dirty="0"/>
              <a:t>Downtown has low unreliability then</a:t>
            </a:r>
          </a:p>
          <a:p>
            <a:pPr lvl="1"/>
            <a:r>
              <a:rPr lang="en-US" dirty="0"/>
              <a:t>Because both scheduled and realizable can reach the city boundary</a:t>
            </a:r>
          </a:p>
          <a:p>
            <a:pPr lvl="1"/>
            <a:r>
              <a:rPr lang="en-US" dirty="0"/>
              <a:t>Does not mean overall unreliability is better</a:t>
            </a:r>
          </a:p>
        </p:txBody>
      </p:sp>
      <p:pic>
        <p:nvPicPr>
          <p:cNvPr id="7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93381FA-2135-465D-9B9F-D9A1F9354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BA57086-3C06-4CE8-84F9-BA7D07785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0212" y="4800600"/>
            <a:ext cx="1171575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47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CD03-BA25-42F7-99C6-D1B81367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60A2E-BA00-4343-AD9D-2E1412B4C0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20340" cy="4351338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sz="3200" dirty="0"/>
              <a:t>We often </a:t>
            </a:r>
            <a:r>
              <a:rPr lang="en-US" sz="3200" b="1" dirty="0"/>
              <a:t>overestimate</a:t>
            </a:r>
            <a:r>
              <a:rPr lang="en-US" sz="3200" dirty="0"/>
              <a:t> the accessibility generated by transit</a:t>
            </a:r>
            <a:endParaRPr lang="en-US" sz="3200" dirty="0">
              <a:cs typeface="Calibri"/>
            </a:endParaRPr>
          </a:p>
          <a:p>
            <a:r>
              <a:rPr lang="en-US" sz="3200" dirty="0"/>
              <a:t>We should be more conservative when measuring accessibility and planning transit systems</a:t>
            </a:r>
            <a:endParaRPr lang="en-US" sz="3200" dirty="0">
              <a:cs typeface="Calibri"/>
            </a:endParaRPr>
          </a:p>
          <a:p>
            <a:r>
              <a:rPr lang="en-US" sz="3200" dirty="0">
                <a:cs typeface="Calibri"/>
              </a:rPr>
              <a:t>New high spatial and temporal resolution transit data makes this possible</a:t>
            </a:r>
          </a:p>
          <a:p>
            <a:endParaRPr lang="en-US" sz="3600" dirty="0">
              <a:cs typeface="Calibri"/>
            </a:endParaRPr>
          </a:p>
        </p:txBody>
      </p:sp>
      <p:pic>
        <p:nvPicPr>
          <p:cNvPr id="5" name="Picture 4" descr="A picture containing text, building, outdoor, road&#10;&#10;Description automatically generated">
            <a:extLst>
              <a:ext uri="{FF2B5EF4-FFF2-40B4-BE49-F238E27FC236}">
                <a16:creationId xmlns:a16="http://schemas.microsoft.com/office/drawing/2014/main" id="{6C1B69F5-9F27-4D60-A414-2CDA9D5E15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78" y="1956497"/>
            <a:ext cx="5097101" cy="3399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62720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791D3-6807-46CE-946A-4F670B5C3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Next steps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9A42D2-9DDA-4366-99EA-6ABEB1C8EB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Investigate the implications of accessibility unreliability on actual planning and demand</a:t>
            </a:r>
          </a:p>
          <a:p>
            <a:r>
              <a:rPr lang="en-US" dirty="0"/>
              <a:t>Measure the impacts of real-time information</a:t>
            </a:r>
          </a:p>
          <a:p>
            <a:pPr lvl="1"/>
            <a:r>
              <a:rPr lang="en-US" dirty="0"/>
              <a:t>We only analyze </a:t>
            </a:r>
            <a:r>
              <a:rPr lang="en-US" u="sng" dirty="0"/>
              <a:t>following the schedule </a:t>
            </a:r>
            <a:r>
              <a:rPr lang="en-US" dirty="0"/>
              <a:t>as users’ planning strategy</a:t>
            </a:r>
          </a:p>
          <a:p>
            <a:pPr lvl="1"/>
            <a:r>
              <a:rPr lang="en-US" dirty="0"/>
              <a:t>Users can also use </a:t>
            </a:r>
            <a:r>
              <a:rPr lang="en-US" u="sng" dirty="0"/>
              <a:t>real-time information</a:t>
            </a:r>
          </a:p>
          <a:p>
            <a:r>
              <a:rPr lang="en-US" dirty="0"/>
              <a:t>Unreliability analysis in more cities and public transit systems</a:t>
            </a:r>
          </a:p>
        </p:txBody>
      </p:sp>
    </p:spTree>
    <p:extLst>
      <p:ext uri="{BB962C8B-B14F-4D97-AF65-F5344CB8AC3E}">
        <p14:creationId xmlns:p14="http://schemas.microsoft.com/office/powerpoint/2010/main" val="3259391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77409-90F1-4122-9EC1-3815000293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Thank you!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A90366-0F5B-43F2-AA19-9D58C957EF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431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>
                <a:cs typeface="Calibri"/>
              </a:rPr>
              <a:t>Contact</a:t>
            </a:r>
          </a:p>
          <a:p>
            <a:pPr marL="457200" lvl="1" indent="0">
              <a:buNone/>
            </a:pPr>
            <a:r>
              <a:rPr lang="en-US" sz="2800" b="1" dirty="0">
                <a:cs typeface="Calibri"/>
              </a:rPr>
              <a:t>Luyu Liu</a:t>
            </a:r>
            <a:r>
              <a:rPr lang="en-US" sz="2800" dirty="0">
                <a:cs typeface="Calibri"/>
              </a:rPr>
              <a:t>: </a:t>
            </a:r>
            <a:r>
              <a:rPr lang="en-US" sz="2800" dirty="0">
                <a:solidFill>
                  <a:schemeClr val="tx1"/>
                </a:solidFill>
                <a:ea typeface="+mn-lt"/>
                <a:cs typeface="+mn-lt"/>
              </a:rPr>
              <a:t>liu.6544@osu.edu</a:t>
            </a:r>
            <a:endParaRPr lang="en-US" sz="2800" dirty="0">
              <a:solidFill>
                <a:schemeClr val="tx1"/>
              </a:solidFill>
              <a:cs typeface="Calibri"/>
            </a:endParaRPr>
          </a:p>
          <a:p>
            <a:pPr marL="457200" lvl="1" indent="0">
              <a:buNone/>
            </a:pPr>
            <a:r>
              <a:rPr lang="en-US" sz="2800" b="1" dirty="0">
                <a:solidFill>
                  <a:srgbClr val="2E75B6"/>
                </a:solidFill>
                <a:cs typeface="Calibri"/>
              </a:rPr>
              <a:t>Adam Porr</a:t>
            </a:r>
            <a:r>
              <a:rPr lang="en-US" sz="2800" dirty="0">
                <a:solidFill>
                  <a:srgbClr val="2E75B6"/>
                </a:solidFill>
                <a:cs typeface="Calibri"/>
              </a:rPr>
              <a:t>: 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porr.4@osu.edu</a:t>
            </a:r>
          </a:p>
          <a:p>
            <a:pPr marL="457200" lvl="1" indent="0">
              <a:buNone/>
            </a:pPr>
            <a:r>
              <a:rPr lang="en-US" sz="2800" b="1" dirty="0">
                <a:cs typeface="Calibri"/>
              </a:rPr>
              <a:t>Harvey Miller</a:t>
            </a:r>
            <a:r>
              <a:rPr lang="en-US" sz="2800" dirty="0">
                <a:cs typeface="Calibri"/>
              </a:rPr>
              <a:t>: </a:t>
            </a:r>
            <a:r>
              <a:rPr lang="en-US" sz="2800" dirty="0">
                <a:solidFill>
                  <a:schemeClr val="tx1"/>
                </a:solidFill>
                <a:cs typeface="Calibri"/>
              </a:rPr>
              <a:t>miller.81@osu.edu</a:t>
            </a:r>
          </a:p>
          <a:p>
            <a:pPr marL="457200" lvl="1" indent="0">
              <a:buNone/>
            </a:pPr>
            <a:endParaRPr lang="en-US" dirty="0">
              <a:solidFill>
                <a:schemeClr val="tx1"/>
              </a:solidFill>
              <a:cs typeface="Calibri"/>
            </a:endParaRPr>
          </a:p>
          <a:p>
            <a:r>
              <a:rPr lang="en-US" sz="3200" dirty="0">
                <a:cs typeface="Calibri"/>
              </a:rPr>
              <a:t>Center for Urban and Regional Analysis</a:t>
            </a:r>
            <a:r>
              <a:rPr lang="en-US" dirty="0">
                <a:cs typeface="Calibri"/>
              </a:rPr>
              <a:t> </a:t>
            </a:r>
          </a:p>
          <a:p>
            <a:pPr marL="457200" lvl="1" indent="0">
              <a:buNone/>
            </a:pPr>
            <a:r>
              <a:rPr lang="en-US" sz="2800" b="1" dirty="0">
                <a:ea typeface="+mn-lt"/>
                <a:cs typeface="+mn-lt"/>
              </a:rPr>
              <a:t>cura.osu.edu</a:t>
            </a:r>
            <a:endParaRPr lang="en-US" sz="2800" b="1">
              <a:cs typeface="Calibri"/>
            </a:endParaRPr>
          </a:p>
        </p:txBody>
      </p:sp>
      <p:pic>
        <p:nvPicPr>
          <p:cNvPr id="5" name="Picture 6" descr="Logo&#10;&#10;Description automatically generated">
            <a:extLst>
              <a:ext uri="{FF2B5EF4-FFF2-40B4-BE49-F238E27FC236}">
                <a16:creationId xmlns:a16="http://schemas.microsoft.com/office/drawing/2014/main" id="{62633D9C-9622-4A8B-87CF-CB227E3B3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1343" y="656687"/>
            <a:ext cx="1680283" cy="1674283"/>
          </a:xfrm>
          <a:prstGeom prst="rect">
            <a:avLst/>
          </a:prstGeom>
        </p:spPr>
      </p:pic>
      <p:pic>
        <p:nvPicPr>
          <p:cNvPr id="4" name="Picture 5" descr="Logo, company name&#10;&#10;Description automatically generated">
            <a:extLst>
              <a:ext uri="{FF2B5EF4-FFF2-40B4-BE49-F238E27FC236}">
                <a16:creationId xmlns:a16="http://schemas.microsoft.com/office/drawing/2014/main" id="{199102F7-C2DE-4237-A302-75B4FE4AB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9260" y="4558197"/>
            <a:ext cx="1619250" cy="1619250"/>
          </a:xfrm>
          <a:prstGeom prst="rect">
            <a:avLst/>
          </a:prstGeom>
        </p:spPr>
      </p:pic>
      <p:pic>
        <p:nvPicPr>
          <p:cNvPr id="7" name="Picture 7" descr="Logo&#10;&#10;Description automatically generated">
            <a:extLst>
              <a:ext uri="{FF2B5EF4-FFF2-40B4-BE49-F238E27FC236}">
                <a16:creationId xmlns:a16="http://schemas.microsoft.com/office/drawing/2014/main" id="{16B4DF3B-5335-42A2-8A7F-19BA8F6225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68400" y="2735400"/>
            <a:ext cx="1555200" cy="155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612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2ABE1108-6423-4E53-85A1-817683043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54064A-81B4-467C-B69A-4CF25DCB0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453" y="244347"/>
            <a:ext cx="6870954" cy="1675626"/>
          </a:xfrm>
        </p:spPr>
        <p:txBody>
          <a:bodyPr>
            <a:normAutofit/>
          </a:bodyPr>
          <a:lstStyle/>
          <a:p>
            <a:r>
              <a:rPr lang="en-US" sz="4000" b="1" dirty="0"/>
              <a:t>Accessibility and Public Transit</a:t>
            </a:r>
          </a:p>
        </p:txBody>
      </p:sp>
      <p:pic>
        <p:nvPicPr>
          <p:cNvPr id="11" name="Picture 10" descr="A person reading a newspaper on a bus&#10;&#10;Description automatically generated with medium confidence">
            <a:extLst>
              <a:ext uri="{FF2B5EF4-FFF2-40B4-BE49-F238E27FC236}">
                <a16:creationId xmlns:a16="http://schemas.microsoft.com/office/drawing/2014/main" id="{802B82D8-E47F-49D4-87EC-5C819E0C5CE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t="33266" r="5" b="-613"/>
          <a:stretch/>
        </p:blipFill>
        <p:spPr>
          <a:xfrm>
            <a:off x="8001860" y="0"/>
            <a:ext cx="4187091" cy="2164321"/>
          </a:xfrm>
          <a:prstGeom prst="rect">
            <a:avLst/>
          </a:prstGeom>
        </p:spPr>
      </p:pic>
      <p:pic>
        <p:nvPicPr>
          <p:cNvPr id="6" name="Picture 5" descr="A picture containing road, transport, several&#10;&#10;Description automatically generated">
            <a:extLst>
              <a:ext uri="{FF2B5EF4-FFF2-40B4-BE49-F238E27FC236}">
                <a16:creationId xmlns:a16="http://schemas.microsoft.com/office/drawing/2014/main" id="{1C189186-35D2-4351-974C-647491CC08E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25" r="3" b="12139"/>
          <a:stretch/>
        </p:blipFill>
        <p:spPr>
          <a:xfrm>
            <a:off x="8001860" y="2342319"/>
            <a:ext cx="4187091" cy="21643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4870BBB-7EC7-4FC1-82A3-3E8AE92C2D0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040" b="-1"/>
          <a:stretch/>
        </p:blipFill>
        <p:spPr>
          <a:xfrm>
            <a:off x="8001860" y="4693679"/>
            <a:ext cx="4187091" cy="216432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3444-A8D9-4ABC-BB5B-E3A5D6C1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452" y="1772816"/>
            <a:ext cx="7150963" cy="4564609"/>
          </a:xfrm>
        </p:spPr>
        <p:txBody>
          <a:bodyPr>
            <a:normAutofit fontScale="92500" lnSpcReduction="10000"/>
          </a:bodyPr>
          <a:lstStyle/>
          <a:p>
            <a:r>
              <a:rPr lang="en-US" sz="3200" dirty="0"/>
              <a:t>Accessibility is your ability to reach different places</a:t>
            </a:r>
          </a:p>
          <a:p>
            <a:r>
              <a:rPr lang="en-US" sz="3200" dirty="0"/>
              <a:t>Higher accessibility means more opportunities </a:t>
            </a:r>
          </a:p>
          <a:p>
            <a:pPr lvl="1"/>
            <a:r>
              <a:rPr lang="en-US" sz="3200" dirty="0"/>
              <a:t>Employments</a:t>
            </a:r>
          </a:p>
          <a:p>
            <a:pPr lvl="1"/>
            <a:r>
              <a:rPr lang="en-US" sz="3200" dirty="0"/>
              <a:t>Healthcare</a:t>
            </a:r>
          </a:p>
          <a:p>
            <a:pPr lvl="1"/>
            <a:r>
              <a:rPr lang="en-US" sz="3200" dirty="0"/>
              <a:t>Food</a:t>
            </a:r>
          </a:p>
          <a:p>
            <a:r>
              <a:rPr lang="en-US" sz="3200" dirty="0"/>
              <a:t>Accessibility via public transit can be limited due to limits on routes and schedules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9DDF469-E5EA-4D08-9541-1BEED18AC76D}"/>
              </a:ext>
            </a:extLst>
          </p:cNvPr>
          <p:cNvSpPr txBox="1"/>
          <p:nvPr/>
        </p:nvSpPr>
        <p:spPr>
          <a:xfrm>
            <a:off x="667717" y="6450191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5"/>
              </a:rPr>
              <a:t>Picture 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7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8442D-A460-49F0-89F2-D72C217B0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Evolution of Public Transit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71626E-FE15-4E62-B13E-2E424018B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10582469" cy="473379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200" dirty="0"/>
              <a:t>Early models are simplistic and static</a:t>
            </a:r>
          </a:p>
          <a:p>
            <a:pPr lvl="1"/>
            <a:r>
              <a:rPr lang="en-US" sz="2800" b="1" dirty="0"/>
              <a:t>Simple assumptions</a:t>
            </a:r>
            <a:r>
              <a:rPr lang="en-US" sz="2800" dirty="0"/>
              <a:t>: e.g., walking accessibility to bus stops</a:t>
            </a:r>
          </a:p>
          <a:p>
            <a:pPr lvl="1"/>
            <a:r>
              <a:rPr lang="en-US" sz="2800" b="1" dirty="0"/>
              <a:t>Based on general system behavior</a:t>
            </a:r>
            <a:r>
              <a:rPr lang="en-US" sz="2800" dirty="0"/>
              <a:t>: e.g., static headways</a:t>
            </a:r>
            <a:endParaRPr lang="en-US" sz="2800" dirty="0">
              <a:cs typeface="Calibri"/>
            </a:endParaRPr>
          </a:p>
          <a:p>
            <a:r>
              <a:rPr lang="en-US" sz="3200" dirty="0"/>
              <a:t>Accessibility is heterogeneous and dynamic</a:t>
            </a:r>
            <a:endParaRPr lang="en-US" sz="3200" dirty="0">
              <a:cs typeface="Calibri"/>
            </a:endParaRPr>
          </a:p>
          <a:p>
            <a:pPr lvl="1"/>
            <a:r>
              <a:rPr lang="en-US" sz="2800" dirty="0">
                <a:cs typeface="Calibri"/>
              </a:rPr>
              <a:t>Varies with system performance and traveler's reactions </a:t>
            </a:r>
          </a:p>
          <a:p>
            <a:pPr lvl="1"/>
            <a:r>
              <a:rPr lang="en-US" sz="2800" dirty="0">
                <a:solidFill>
                  <a:srgbClr val="2E75B6"/>
                </a:solidFill>
                <a:cs typeface="Calibri"/>
              </a:rPr>
              <a:t>Bus-based systems are subject to external delays (e.g., traffic)</a:t>
            </a:r>
            <a:endParaRPr lang="en-US" sz="2800" dirty="0">
              <a:solidFill>
                <a:srgbClr val="2E75B6"/>
              </a:solidFill>
            </a:endParaRPr>
          </a:p>
          <a:p>
            <a:r>
              <a:rPr lang="en-US" sz="3200" dirty="0"/>
              <a:t>Better data, better measurements</a:t>
            </a:r>
          </a:p>
          <a:p>
            <a:pPr lvl="1"/>
            <a:r>
              <a:rPr lang="en-US" sz="2800" dirty="0"/>
              <a:t>High-resolution </a:t>
            </a:r>
            <a:r>
              <a:rPr lang="en-US" sz="2800" b="1" dirty="0"/>
              <a:t>schedule</a:t>
            </a:r>
            <a:r>
              <a:rPr lang="en-US" sz="2800" dirty="0"/>
              <a:t>: GTFS static</a:t>
            </a:r>
          </a:p>
          <a:p>
            <a:pPr lvl="1"/>
            <a:r>
              <a:rPr lang="en-US" sz="2800" dirty="0"/>
              <a:t>Large-volume </a:t>
            </a:r>
            <a:r>
              <a:rPr lang="en-US" sz="2800" b="1" dirty="0"/>
              <a:t>real-time data</a:t>
            </a:r>
            <a:r>
              <a:rPr lang="en-US" sz="2800" dirty="0"/>
              <a:t>: GTFS real-time</a:t>
            </a:r>
          </a:p>
        </p:txBody>
      </p:sp>
    </p:spTree>
    <p:extLst>
      <p:ext uri="{BB962C8B-B14F-4D97-AF65-F5344CB8AC3E}">
        <p14:creationId xmlns:p14="http://schemas.microsoft.com/office/powerpoint/2010/main" val="92370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B8FA-6D90-49EF-A9A0-E78A1209B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Accessibility and Scheduled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EDD17-4304-4E3B-B09B-FE9EF6BAB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7578" cy="4351338"/>
          </a:xfrm>
        </p:spPr>
        <p:txBody>
          <a:bodyPr/>
          <a:lstStyle/>
          <a:p>
            <a:r>
              <a:rPr lang="en-US" dirty="0"/>
              <a:t>Most accessibility studies use scheduled data</a:t>
            </a:r>
          </a:p>
          <a:p>
            <a:r>
              <a:rPr lang="en-US" dirty="0"/>
              <a:t>Scheduled data is not reliable</a:t>
            </a:r>
          </a:p>
          <a:p>
            <a:pPr lvl="1"/>
            <a:r>
              <a:rPr lang="en-US" dirty="0"/>
              <a:t>Expected/scheduled time</a:t>
            </a:r>
          </a:p>
          <a:p>
            <a:pPr lvl="1"/>
            <a:r>
              <a:rPr lang="en-US" dirty="0"/>
              <a:t>Delay: traffic, weather, random disturbances</a:t>
            </a:r>
          </a:p>
          <a:p>
            <a:r>
              <a:rPr lang="en-US" dirty="0"/>
              <a:t>Real-time data is more reliable</a:t>
            </a:r>
          </a:p>
          <a:p>
            <a:pPr lvl="1"/>
            <a:r>
              <a:rPr lang="en-US" dirty="0"/>
              <a:t>Actual arrival time </a:t>
            </a:r>
          </a:p>
          <a:p>
            <a:pPr lvl="1"/>
            <a:r>
              <a:rPr lang="en-US" u="sng" dirty="0"/>
              <a:t>What users experience</a:t>
            </a:r>
          </a:p>
        </p:txBody>
      </p:sp>
      <p:pic>
        <p:nvPicPr>
          <p:cNvPr id="5" name="Picture 4" descr="A picture containing text, building, outdoor, road&#10;&#10;Description automatically generated">
            <a:extLst>
              <a:ext uri="{FF2B5EF4-FFF2-40B4-BE49-F238E27FC236}">
                <a16:creationId xmlns:a16="http://schemas.microsoft.com/office/drawing/2014/main" id="{1B02A8CB-5B6A-4F16-8A20-0AA6A0A9C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78" y="1956497"/>
            <a:ext cx="5097101" cy="33997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A39F21-7FB4-4AF4-B797-FF19D7DA0090}"/>
              </a:ext>
            </a:extLst>
          </p:cNvPr>
          <p:cNvSpPr txBox="1"/>
          <p:nvPr/>
        </p:nvSpPr>
        <p:spPr>
          <a:xfrm>
            <a:off x="11066107" y="5622033"/>
            <a:ext cx="3694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009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AE8F-54AA-4F10-A13C-B08308B7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Retrospective Accessibility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AAF19-BBFC-405A-95DE-8E9670C1F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731759" cy="4837725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sz="3200" b="1" dirty="0"/>
              <a:t>Retrospective </a:t>
            </a:r>
            <a:r>
              <a:rPr lang="en-US" sz="3200" dirty="0"/>
              <a:t>real-time accessibility </a:t>
            </a:r>
            <a:r>
              <a:rPr lang="en-US" dirty="0"/>
              <a:t>(</a:t>
            </a:r>
            <a:r>
              <a:rPr lang="en-US" dirty="0">
                <a:ea typeface="+mn-lt"/>
                <a:cs typeface="+mn-lt"/>
              </a:rPr>
              <a:t>Wessel, Allen, Farber (2017); Wessel and Farber (2019)) </a:t>
            </a:r>
            <a:endParaRPr lang="en-US" dirty="0">
              <a:cs typeface="Calibri"/>
            </a:endParaRPr>
          </a:p>
          <a:p>
            <a:pPr lvl="1"/>
            <a:r>
              <a:rPr lang="en-US" sz="2800" b="1" dirty="0"/>
              <a:t>Retrospective</a:t>
            </a:r>
            <a:r>
              <a:rPr lang="en-US" sz="2800" dirty="0"/>
              <a:t>: calculate accessibility based on historical actual arrival time </a:t>
            </a:r>
          </a:p>
          <a:p>
            <a:pPr lvl="1"/>
            <a:r>
              <a:rPr lang="en-US" sz="2800" dirty="0"/>
              <a:t>Very different from the scheduled-based accessibility</a:t>
            </a:r>
            <a:endParaRPr lang="en-US" sz="2800" dirty="0">
              <a:cs typeface="Calibri"/>
            </a:endParaRPr>
          </a:p>
          <a:p>
            <a:r>
              <a:rPr lang="en-US" sz="3200" dirty="0"/>
              <a:t>But it assumes clairvoyance or perfect real-time information</a:t>
            </a:r>
          </a:p>
          <a:p>
            <a:pPr lvl="1"/>
            <a:r>
              <a:rPr lang="en-US" sz="2800" dirty="0"/>
              <a:t>No one can tell buses’ actual arrival time before taking the bus</a:t>
            </a:r>
          </a:p>
          <a:p>
            <a:pPr lvl="1"/>
            <a:r>
              <a:rPr lang="en-US" sz="2800" dirty="0"/>
              <a:t>Some maneuvers are possible retrospectively, but passengers cannot foresee it</a:t>
            </a:r>
          </a:p>
          <a:p>
            <a:pPr lvl="1"/>
            <a:r>
              <a:rPr lang="en-US" sz="2800" dirty="0"/>
              <a:t>Like people playing a lottery knowing the winning number ahead of time</a:t>
            </a:r>
            <a:endParaRPr lang="en-US" sz="2800" dirty="0">
              <a:cs typeface="Calibri"/>
            </a:endParaRP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20923607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9C75F-C8D0-488E-A8F9-8131F9274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5625"/>
            <a:ext cx="4974771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Example: Overestimation of Transfers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6198CF-F9E1-4AAC-BB09-628AA6388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7762"/>
            <a:ext cx="4039916" cy="34310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 formerly</a:t>
            </a:r>
            <a:r>
              <a:rPr lang="en-US" b="1" dirty="0"/>
              <a:t> </a:t>
            </a:r>
            <a:r>
              <a:rPr lang="en-US" dirty="0"/>
              <a:t>impossible transfer became possible due to a delayed receiving bus</a:t>
            </a:r>
          </a:p>
          <a:p>
            <a:r>
              <a:rPr lang="en-US" dirty="0"/>
              <a:t>But impossible to predict and implement for passengers traversing the system at that time</a:t>
            </a:r>
            <a:endParaRPr lang="en-US" dirty="0">
              <a:cs typeface="Calibri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C6CC20-84FD-4C6E-A01F-E95A02CCCA0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45126" y="9416"/>
            <a:ext cx="6846874" cy="685273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B8E2463-CF7E-4A59-BAE2-A65304E55FE2}"/>
              </a:ext>
            </a:extLst>
          </p:cNvPr>
          <p:cNvSpPr txBox="1"/>
          <p:nvPr/>
        </p:nvSpPr>
        <p:spPr>
          <a:xfrm>
            <a:off x="2508152" y="6430108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r"/>
            <a:r>
              <a:rPr lang="en-US" b="1" dirty="0"/>
              <a:t>Example from GTFS data</a:t>
            </a:r>
            <a:endParaRPr lang="en-US" b="1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2981958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4883-49B7-4A8A-98C2-3B6ADD7B7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18" y="365125"/>
            <a:ext cx="5194324" cy="1325563"/>
          </a:xfrm>
        </p:spPr>
        <p:txBody>
          <a:bodyPr>
            <a:normAutofit/>
          </a:bodyPr>
          <a:lstStyle/>
          <a:p>
            <a:r>
              <a:rPr lang="en-US" b="1" dirty="0"/>
              <a:t>Realizable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3FB6-CC3A-4946-A2CE-78B740953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718" y="1690688"/>
            <a:ext cx="5278514" cy="50315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Two step behavioral process</a:t>
            </a:r>
          </a:p>
          <a:p>
            <a:pPr lvl="1"/>
            <a:r>
              <a:rPr lang="en-US" dirty="0"/>
              <a:t>First </a:t>
            </a:r>
            <a:r>
              <a:rPr lang="en-US" b="1" u="sng" dirty="0"/>
              <a:t>plan</a:t>
            </a:r>
            <a:r>
              <a:rPr lang="en-US" dirty="0"/>
              <a:t> with scheduled times from </a:t>
            </a:r>
            <a:r>
              <a:rPr lang="en-US" i="1" dirty="0"/>
              <a:t>GTFS static</a:t>
            </a:r>
            <a:r>
              <a:rPr lang="en-US" dirty="0"/>
              <a:t>, which are available beforehand.</a:t>
            </a:r>
          </a:p>
          <a:p>
            <a:pPr lvl="1"/>
            <a:r>
              <a:rPr lang="en-US" dirty="0"/>
              <a:t>Then </a:t>
            </a:r>
            <a:r>
              <a:rPr lang="en-US" b="1" u="sng" dirty="0"/>
              <a:t>implement</a:t>
            </a:r>
            <a:r>
              <a:rPr lang="en-US" dirty="0"/>
              <a:t> with actual times from </a:t>
            </a:r>
            <a:r>
              <a:rPr lang="en-US" i="1" dirty="0"/>
              <a:t>GTFS real-time data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Just like humans do</a:t>
            </a:r>
            <a:endParaRPr lang="en-US">
              <a:cs typeface="Calibri"/>
            </a:endParaRPr>
          </a:p>
          <a:p>
            <a:r>
              <a:rPr lang="en-US" dirty="0"/>
              <a:t>More conservative</a:t>
            </a:r>
          </a:p>
          <a:p>
            <a:pPr lvl="1"/>
            <a:r>
              <a:rPr lang="en-US" dirty="0"/>
              <a:t>Example: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realizable accessibility </a:t>
            </a:r>
            <a:r>
              <a:rPr lang="en-US" dirty="0"/>
              <a:t>has smallest reachable area in 30 minutes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03826-C30B-4A2F-9E0C-4005006B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9" t="50000"/>
          <a:stretch/>
        </p:blipFill>
        <p:spPr bwMode="auto">
          <a:xfrm>
            <a:off x="5679232" y="206807"/>
            <a:ext cx="6512768" cy="658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971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66AB-BE44-4C69-988E-A09735D5C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95800" cy="1325563"/>
          </a:xfrm>
        </p:spPr>
        <p:txBody>
          <a:bodyPr>
            <a:normAutofit/>
          </a:bodyPr>
          <a:lstStyle/>
          <a:p>
            <a:r>
              <a:rPr lang="en-US" b="1" dirty="0"/>
              <a:t>Three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1D4E7-EFE9-4CE4-92E9-592D21DF2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6273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solidFill>
                  <a:schemeClr val="accent1"/>
                </a:solidFill>
              </a:rPr>
              <a:t>Blue</a:t>
            </a:r>
            <a:r>
              <a:rPr lang="en-US" dirty="0"/>
              <a:t>: scheduled, expectation from public authorities</a:t>
            </a:r>
          </a:p>
          <a:p>
            <a:r>
              <a:rPr lang="en-US" b="1" dirty="0">
                <a:solidFill>
                  <a:schemeClr val="accent6"/>
                </a:solidFill>
              </a:rPr>
              <a:t>Green</a:t>
            </a:r>
            <a:r>
              <a:rPr lang="en-US" dirty="0"/>
              <a:t>: retrospective, overestimation </a:t>
            </a:r>
            <a:endParaRPr lang="en-US" dirty="0">
              <a:solidFill>
                <a:srgbClr val="000000"/>
              </a:solidFill>
            </a:endParaRPr>
          </a:p>
          <a:p>
            <a:r>
              <a:rPr lang="en-US" b="1" dirty="0">
                <a:solidFill>
                  <a:schemeClr val="accent2"/>
                </a:solidFill>
              </a:rPr>
              <a:t>Orange</a:t>
            </a:r>
            <a:r>
              <a:rPr lang="en-US" dirty="0"/>
              <a:t>: realizable, reality of passengers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E7C9A-22CD-4EE6-AA8D-284CDA0D7B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7197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b="1" dirty="0"/>
              <a:t>How unreliable is public transit?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D78DEEB-D226-488D-B3D5-645A046AC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8385"/>
            <a:ext cx="5981230" cy="598123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Unreliability</a:t>
            </a:r>
            <a:r>
              <a:rPr lang="en-US" dirty="0"/>
              <a:t>: the difference between realizable and scheduled accessibility</a:t>
            </a:r>
          </a:p>
          <a:p>
            <a:endParaRPr lang="en-US" dirty="0"/>
          </a:p>
          <a:p>
            <a:r>
              <a:rPr lang="en-US" dirty="0"/>
              <a:t>Example: 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 </a:t>
            </a:r>
            <a:r>
              <a:rPr lang="en-US" dirty="0"/>
              <a:t>with different time budgets</a:t>
            </a:r>
            <a:endParaRPr lang="en-US">
              <a:cs typeface="Calibri"/>
            </a:endParaRP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FBE2D8A8949C0478A9D0FA31547AC18" ma:contentTypeVersion="8" ma:contentTypeDescription="Create a new document." ma:contentTypeScope="" ma:versionID="0bf98e4bf3bc536e2f269bcb6172b7f2">
  <xsd:schema xmlns:xsd="http://www.w3.org/2001/XMLSchema" xmlns:xs="http://www.w3.org/2001/XMLSchema" xmlns:p="http://schemas.microsoft.com/office/2006/metadata/properties" xmlns:ns2="cf86e04f-f2f2-4148-813e-388607876cd7" targetNamespace="http://schemas.microsoft.com/office/2006/metadata/properties" ma:root="true" ma:fieldsID="ec1c58dc0ccf53b4013a1411dbb812ee" ns2:_="">
    <xsd:import namespace="cf86e04f-f2f2-4148-813e-388607876cd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86e04f-f2f2-4148-813e-388607876cd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0213FEA-3003-4E87-9992-B51729DDA4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091C86F-8FB2-4F80-BDB4-7FC9BF8A22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f86e04f-f2f2-4148-813e-388607876cd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320DB2D-4C44-4A9E-B82B-DE880040D093}">
  <ds:schemaRefs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ec0d9b4f-8739-43ee-a99c-7c904fd80ae7"/>
    <ds:schemaRef ds:uri="http://schemas.microsoft.com/office/infopath/2007/PartnerControls"/>
    <ds:schemaRef ds:uri="fb8aad5c-5f2d-4e1d-b3e7-ab4659897bb7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3694</TotalTime>
  <Words>651</Words>
  <Application>Microsoft Office PowerPoint</Application>
  <PresentationFormat>Widescreen</PresentationFormat>
  <Paragraphs>92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Realizable Accessibility: Evaluating the Reliability of Public Transit Accessibility using High-resolution Real-time Data </vt:lpstr>
      <vt:lpstr>Accessibility and Public Transit</vt:lpstr>
      <vt:lpstr>Evolution of Public Transit Accessibility</vt:lpstr>
      <vt:lpstr>Accessibility and Scheduled Data</vt:lpstr>
      <vt:lpstr>Retrospective Accessibility</vt:lpstr>
      <vt:lpstr>Example: Overestimation of Transfers</vt:lpstr>
      <vt:lpstr>Realizable accessibility</vt:lpstr>
      <vt:lpstr>Three scenarios</vt:lpstr>
      <vt:lpstr>How unreliable is public transit?</vt:lpstr>
      <vt:lpstr>Does unreliability change over space?</vt:lpstr>
      <vt:lpstr>Spread of unreliability</vt:lpstr>
      <vt:lpstr>Conclusion</vt:lpstr>
      <vt:lpstr>Next steps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Luyu Liu</cp:lastModifiedBy>
  <cp:revision>246</cp:revision>
  <dcterms:created xsi:type="dcterms:W3CDTF">2021-11-12T20:34:47Z</dcterms:created>
  <dcterms:modified xsi:type="dcterms:W3CDTF">2022-02-23T17:04:45Z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0x010100BFBE2D8A8949C0478A9D0FA31547AC18</vt:lpwstr>
  </property>
</Properties>
</file>

<file path=docProps/thumbnail.jpeg>
</file>